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87" r:id="rId3"/>
    <p:sldId id="290" r:id="rId4"/>
    <p:sldId id="292" r:id="rId5"/>
    <p:sldId id="449" r:id="rId6"/>
    <p:sldId id="377" r:id="rId7"/>
    <p:sldId id="355" r:id="rId8"/>
    <p:sldId id="356" r:id="rId9"/>
    <p:sldId id="446" r:id="rId10"/>
    <p:sldId id="447" r:id="rId11"/>
    <p:sldId id="450" r:id="rId12"/>
    <p:sldId id="459" r:id="rId13"/>
    <p:sldId id="460" r:id="rId14"/>
    <p:sldId id="451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8" r:id="rId28"/>
    <p:sldId id="453" r:id="rId29"/>
    <p:sldId id="473" r:id="rId30"/>
    <p:sldId id="474" r:id="rId31"/>
    <p:sldId id="475" r:id="rId32"/>
    <p:sldId id="454" r:id="rId33"/>
    <p:sldId id="477" r:id="rId34"/>
    <p:sldId id="476" r:id="rId35"/>
    <p:sldId id="358" r:id="rId36"/>
    <p:sldId id="455" r:id="rId37"/>
    <p:sldId id="456" r:id="rId38"/>
    <p:sldId id="458" r:id="rId39"/>
    <p:sldId id="448" r:id="rId40"/>
    <p:sldId id="445" r:id="rId4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9F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542B88-9403-40B0-A6D6-B0292D3D234B}" v="940" dt="2019-02-12T08:22:24.1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OJINA" userId="6027dc9e-9df4-47da-92fb-a226b1ab4538" providerId="ADAL" clId="{60542B88-9403-40B0-A6D6-B0292D3D234B}"/>
    <pc:docChg chg="undo redo custSel addSld delSld modSld sldOrd">
      <pc:chgData name="CHOOJINA" userId="6027dc9e-9df4-47da-92fb-a226b1ab4538" providerId="ADAL" clId="{60542B88-9403-40B0-A6D6-B0292D3D234B}" dt="2019-02-12T08:22:39.439" v="16337" actId="6549"/>
      <pc:docMkLst>
        <pc:docMk/>
      </pc:docMkLst>
      <pc:sldChg chg="del">
        <pc:chgData name="CHOOJINA" userId="6027dc9e-9df4-47da-92fb-a226b1ab4538" providerId="ADAL" clId="{60542B88-9403-40B0-A6D6-B0292D3D234B}" dt="2019-02-12T04:42:30.107" v="2647" actId="2696"/>
        <pc:sldMkLst>
          <pc:docMk/>
          <pc:sldMk cId="1647915529" sldId="257"/>
        </pc:sldMkLst>
      </pc:sldChg>
      <pc:sldChg chg="del">
        <pc:chgData name="CHOOJINA" userId="6027dc9e-9df4-47da-92fb-a226b1ab4538" providerId="ADAL" clId="{60542B88-9403-40B0-A6D6-B0292D3D234B}" dt="2019-02-12T04:40:13.662" v="2643" actId="2696"/>
        <pc:sldMkLst>
          <pc:docMk/>
          <pc:sldMk cId="3974156883" sldId="258"/>
        </pc:sldMkLst>
      </pc:sldChg>
      <pc:sldChg chg="del">
        <pc:chgData name="CHOOJINA" userId="6027dc9e-9df4-47da-92fb-a226b1ab4538" providerId="ADAL" clId="{60542B88-9403-40B0-A6D6-B0292D3D234B}" dt="2019-02-12T06:25:26.536" v="5775" actId="2696"/>
        <pc:sldMkLst>
          <pc:docMk/>
          <pc:sldMk cId="4239993817" sldId="259"/>
        </pc:sldMkLst>
      </pc:sldChg>
      <pc:sldChg chg="del">
        <pc:chgData name="CHOOJINA" userId="6027dc9e-9df4-47da-92fb-a226b1ab4538" providerId="ADAL" clId="{60542B88-9403-40B0-A6D6-B0292D3D234B}" dt="2019-02-12T06:25:26.555" v="5776" actId="2696"/>
        <pc:sldMkLst>
          <pc:docMk/>
          <pc:sldMk cId="1749843357" sldId="260"/>
        </pc:sldMkLst>
      </pc:sldChg>
      <pc:sldChg chg="del">
        <pc:chgData name="CHOOJINA" userId="6027dc9e-9df4-47da-92fb-a226b1ab4538" providerId="ADAL" clId="{60542B88-9403-40B0-A6D6-B0292D3D234B}" dt="2019-02-12T06:25:26.576" v="5777" actId="2696"/>
        <pc:sldMkLst>
          <pc:docMk/>
          <pc:sldMk cId="4052683088" sldId="261"/>
        </pc:sldMkLst>
      </pc:sldChg>
      <pc:sldChg chg="del">
        <pc:chgData name="CHOOJINA" userId="6027dc9e-9df4-47da-92fb-a226b1ab4538" providerId="ADAL" clId="{60542B88-9403-40B0-A6D6-B0292D3D234B}" dt="2019-02-12T06:25:26.593" v="5778" actId="2696"/>
        <pc:sldMkLst>
          <pc:docMk/>
          <pc:sldMk cId="2682179579" sldId="262"/>
        </pc:sldMkLst>
      </pc:sldChg>
      <pc:sldChg chg="del">
        <pc:chgData name="CHOOJINA" userId="6027dc9e-9df4-47da-92fb-a226b1ab4538" providerId="ADAL" clId="{60542B88-9403-40B0-A6D6-B0292D3D234B}" dt="2019-02-12T06:25:26.611" v="5779" actId="2696"/>
        <pc:sldMkLst>
          <pc:docMk/>
          <pc:sldMk cId="571519465" sldId="263"/>
        </pc:sldMkLst>
      </pc:sldChg>
      <pc:sldChg chg="del">
        <pc:chgData name="CHOOJINA" userId="6027dc9e-9df4-47da-92fb-a226b1ab4538" providerId="ADAL" clId="{60542B88-9403-40B0-A6D6-B0292D3D234B}" dt="2019-02-12T06:25:26.626" v="5780" actId="2696"/>
        <pc:sldMkLst>
          <pc:docMk/>
          <pc:sldMk cId="4214784113" sldId="265"/>
        </pc:sldMkLst>
      </pc:sldChg>
      <pc:sldChg chg="modSp">
        <pc:chgData name="CHOOJINA" userId="6027dc9e-9df4-47da-92fb-a226b1ab4538" providerId="ADAL" clId="{60542B88-9403-40B0-A6D6-B0292D3D234B}" dt="2019-02-12T06:16:25.630" v="5291" actId="404"/>
        <pc:sldMkLst>
          <pc:docMk/>
          <pc:sldMk cId="801536120" sldId="287"/>
        </pc:sldMkLst>
        <pc:spChg chg="mod">
          <ac:chgData name="CHOOJINA" userId="6027dc9e-9df4-47da-92fb-a226b1ab4538" providerId="ADAL" clId="{60542B88-9403-40B0-A6D6-B0292D3D234B}" dt="2019-02-12T06:16:25.630" v="5291" actId="404"/>
          <ac:spMkLst>
            <pc:docMk/>
            <pc:sldMk cId="801536120" sldId="287"/>
            <ac:spMk id="2" creationId="{3D77CA2B-4123-4F72-AD9A-5E15FBB81857}"/>
          </ac:spMkLst>
        </pc:spChg>
      </pc:sldChg>
      <pc:sldChg chg="modSp">
        <pc:chgData name="CHOOJINA" userId="6027dc9e-9df4-47da-92fb-a226b1ab4538" providerId="ADAL" clId="{60542B88-9403-40B0-A6D6-B0292D3D234B}" dt="2019-02-12T04:29:40.663" v="1339" actId="404"/>
        <pc:sldMkLst>
          <pc:docMk/>
          <pc:sldMk cId="3926911448" sldId="290"/>
        </pc:sldMkLst>
        <pc:spChg chg="mod">
          <ac:chgData name="CHOOJINA" userId="6027dc9e-9df4-47da-92fb-a226b1ab4538" providerId="ADAL" clId="{60542B88-9403-40B0-A6D6-B0292D3D234B}" dt="2019-02-12T04:29:40.663" v="1339" actId="404"/>
          <ac:spMkLst>
            <pc:docMk/>
            <pc:sldMk cId="3926911448" sldId="290"/>
            <ac:spMk id="2" creationId="{3D77CA2B-4123-4F72-AD9A-5E15FBB81857}"/>
          </ac:spMkLst>
        </pc:spChg>
      </pc:sldChg>
      <pc:sldChg chg="modSp">
        <pc:chgData name="CHOOJINA" userId="6027dc9e-9df4-47da-92fb-a226b1ab4538" providerId="ADAL" clId="{60542B88-9403-40B0-A6D6-B0292D3D234B}" dt="2019-02-12T06:15:53.586" v="5270" actId="20577"/>
        <pc:sldMkLst>
          <pc:docMk/>
          <pc:sldMk cId="3256047015" sldId="292"/>
        </pc:sldMkLst>
        <pc:spChg chg="mod">
          <ac:chgData name="CHOOJINA" userId="6027dc9e-9df4-47da-92fb-a226b1ab4538" providerId="ADAL" clId="{60542B88-9403-40B0-A6D6-B0292D3D234B}" dt="2019-02-12T06:15:53.586" v="5270" actId="20577"/>
          <ac:spMkLst>
            <pc:docMk/>
            <pc:sldMk cId="3256047015" sldId="292"/>
            <ac:spMk id="3" creationId="{F155AB1F-977B-4C6F-8E4D-CDFF3E81793E}"/>
          </ac:spMkLst>
        </pc:spChg>
      </pc:sldChg>
      <pc:sldChg chg="del">
        <pc:chgData name="CHOOJINA" userId="6027dc9e-9df4-47da-92fb-a226b1ab4538" providerId="ADAL" clId="{60542B88-9403-40B0-A6D6-B0292D3D234B}" dt="2019-02-12T06:25:26.930" v="5795" actId="2696"/>
        <pc:sldMkLst>
          <pc:docMk/>
          <pc:sldMk cId="3214680411" sldId="306"/>
        </pc:sldMkLst>
      </pc:sldChg>
      <pc:sldChg chg="del">
        <pc:chgData name="CHOOJINA" userId="6027dc9e-9df4-47da-92fb-a226b1ab4538" providerId="ADAL" clId="{60542B88-9403-40B0-A6D6-B0292D3D234B}" dt="2019-02-12T06:25:26.801" v="5790" actId="2696"/>
        <pc:sldMkLst>
          <pc:docMk/>
          <pc:sldMk cId="1352311533" sldId="308"/>
        </pc:sldMkLst>
      </pc:sldChg>
      <pc:sldChg chg="del">
        <pc:chgData name="CHOOJINA" userId="6027dc9e-9df4-47da-92fb-a226b1ab4538" providerId="ADAL" clId="{60542B88-9403-40B0-A6D6-B0292D3D234B}" dt="2019-02-12T06:25:26.947" v="5796" actId="2696"/>
        <pc:sldMkLst>
          <pc:docMk/>
          <pc:sldMk cId="4182474129" sldId="309"/>
        </pc:sldMkLst>
      </pc:sldChg>
      <pc:sldChg chg="del">
        <pc:chgData name="CHOOJINA" userId="6027dc9e-9df4-47da-92fb-a226b1ab4538" providerId="ADAL" clId="{60542B88-9403-40B0-A6D6-B0292D3D234B}" dt="2019-02-12T06:25:26.966" v="5797" actId="2696"/>
        <pc:sldMkLst>
          <pc:docMk/>
          <pc:sldMk cId="1538161847" sldId="310"/>
        </pc:sldMkLst>
      </pc:sldChg>
      <pc:sldChg chg="del">
        <pc:chgData name="CHOOJINA" userId="6027dc9e-9df4-47da-92fb-a226b1ab4538" providerId="ADAL" clId="{60542B88-9403-40B0-A6D6-B0292D3D234B}" dt="2019-02-12T06:25:26.758" v="5788" actId="2696"/>
        <pc:sldMkLst>
          <pc:docMk/>
          <pc:sldMk cId="1288112056" sldId="311"/>
        </pc:sldMkLst>
      </pc:sldChg>
      <pc:sldChg chg="del">
        <pc:chgData name="CHOOJINA" userId="6027dc9e-9df4-47da-92fb-a226b1ab4538" providerId="ADAL" clId="{60542B88-9403-40B0-A6D6-B0292D3D234B}" dt="2019-02-12T06:25:27.008" v="5799" actId="2696"/>
        <pc:sldMkLst>
          <pc:docMk/>
          <pc:sldMk cId="2150229144" sldId="313"/>
        </pc:sldMkLst>
      </pc:sldChg>
      <pc:sldChg chg="del">
        <pc:chgData name="CHOOJINA" userId="6027dc9e-9df4-47da-92fb-a226b1ab4538" providerId="ADAL" clId="{60542B88-9403-40B0-A6D6-B0292D3D234B}" dt="2019-02-12T06:25:26.706" v="5785" actId="2696"/>
        <pc:sldMkLst>
          <pc:docMk/>
          <pc:sldMk cId="37626882" sldId="314"/>
        </pc:sldMkLst>
      </pc:sldChg>
      <pc:sldChg chg="del">
        <pc:chgData name="CHOOJINA" userId="6027dc9e-9df4-47da-92fb-a226b1ab4538" providerId="ADAL" clId="{60542B88-9403-40B0-A6D6-B0292D3D234B}" dt="2019-02-12T06:25:27.025" v="5800" actId="2696"/>
        <pc:sldMkLst>
          <pc:docMk/>
          <pc:sldMk cId="2870574299" sldId="315"/>
        </pc:sldMkLst>
      </pc:sldChg>
      <pc:sldChg chg="del">
        <pc:chgData name="CHOOJINA" userId="6027dc9e-9df4-47da-92fb-a226b1ab4538" providerId="ADAL" clId="{60542B88-9403-40B0-A6D6-B0292D3D234B}" dt="2019-02-12T06:25:27.047" v="5801" actId="2696"/>
        <pc:sldMkLst>
          <pc:docMk/>
          <pc:sldMk cId="3997397628" sldId="316"/>
        </pc:sldMkLst>
      </pc:sldChg>
      <pc:sldChg chg="del">
        <pc:chgData name="CHOOJINA" userId="6027dc9e-9df4-47da-92fb-a226b1ab4538" providerId="ADAL" clId="{60542B88-9403-40B0-A6D6-B0292D3D234B}" dt="2019-02-12T06:25:26.777" v="5789" actId="2696"/>
        <pc:sldMkLst>
          <pc:docMk/>
          <pc:sldMk cId="992098238" sldId="340"/>
        </pc:sldMkLst>
      </pc:sldChg>
      <pc:sldChg chg="del">
        <pc:chgData name="CHOOJINA" userId="6027dc9e-9df4-47da-92fb-a226b1ab4538" providerId="ADAL" clId="{60542B88-9403-40B0-A6D6-B0292D3D234B}" dt="2019-02-12T06:25:26.812" v="5791" actId="2696"/>
        <pc:sldMkLst>
          <pc:docMk/>
          <pc:sldMk cId="2490211109" sldId="343"/>
        </pc:sldMkLst>
      </pc:sldChg>
      <pc:sldChg chg="del">
        <pc:chgData name="CHOOJINA" userId="6027dc9e-9df4-47da-92fb-a226b1ab4538" providerId="ADAL" clId="{60542B88-9403-40B0-A6D6-B0292D3D234B}" dt="2019-02-12T06:25:26.986" v="5798" actId="2696"/>
        <pc:sldMkLst>
          <pc:docMk/>
          <pc:sldMk cId="3073235501" sldId="347"/>
        </pc:sldMkLst>
      </pc:sldChg>
      <pc:sldChg chg="del">
        <pc:chgData name="CHOOJINA" userId="6027dc9e-9df4-47da-92fb-a226b1ab4538" providerId="ADAL" clId="{60542B88-9403-40B0-A6D6-B0292D3D234B}" dt="2019-02-12T06:25:26.634" v="5781" actId="2696"/>
        <pc:sldMkLst>
          <pc:docMk/>
          <pc:sldMk cId="453272947" sldId="349"/>
        </pc:sldMkLst>
      </pc:sldChg>
      <pc:sldChg chg="del">
        <pc:chgData name="CHOOJINA" userId="6027dc9e-9df4-47da-92fb-a226b1ab4538" providerId="ADAL" clId="{60542B88-9403-40B0-A6D6-B0292D3D234B}" dt="2019-02-12T06:25:26.721" v="5786" actId="2696"/>
        <pc:sldMkLst>
          <pc:docMk/>
          <pc:sldMk cId="21573042" sldId="350"/>
        </pc:sldMkLst>
      </pc:sldChg>
      <pc:sldChg chg="del">
        <pc:chgData name="CHOOJINA" userId="6027dc9e-9df4-47da-92fb-a226b1ab4538" providerId="ADAL" clId="{60542B88-9403-40B0-A6D6-B0292D3D234B}" dt="2019-02-12T06:25:26.741" v="5787" actId="2696"/>
        <pc:sldMkLst>
          <pc:docMk/>
          <pc:sldMk cId="3721828074" sldId="351"/>
        </pc:sldMkLst>
      </pc:sldChg>
      <pc:sldChg chg="addSp delSp modSp">
        <pc:chgData name="CHOOJINA" userId="6027dc9e-9df4-47da-92fb-a226b1ab4538" providerId="ADAL" clId="{60542B88-9403-40B0-A6D6-B0292D3D234B}" dt="2019-02-12T04:51:34.141" v="3569" actId="1076"/>
        <pc:sldMkLst>
          <pc:docMk/>
          <pc:sldMk cId="1536624452" sldId="355"/>
        </pc:sldMkLst>
        <pc:spChg chg="mod">
          <ac:chgData name="CHOOJINA" userId="6027dc9e-9df4-47da-92fb-a226b1ab4538" providerId="ADAL" clId="{60542B88-9403-40B0-A6D6-B0292D3D234B}" dt="2019-02-12T04:42:58.335" v="2718"/>
          <ac:spMkLst>
            <pc:docMk/>
            <pc:sldMk cId="1536624452" sldId="355"/>
            <ac:spMk id="4" creationId="{78AD824C-69F3-4AD1-9B8E-783DCCE4E871}"/>
          </ac:spMkLst>
        </pc:spChg>
        <pc:spChg chg="mod">
          <ac:chgData name="CHOOJINA" userId="6027dc9e-9df4-47da-92fb-a226b1ab4538" providerId="ADAL" clId="{60542B88-9403-40B0-A6D6-B0292D3D234B}" dt="2019-02-12T04:47:26.950" v="3561" actId="20577"/>
          <ac:spMkLst>
            <pc:docMk/>
            <pc:sldMk cId="1536624452" sldId="355"/>
            <ac:spMk id="5" creationId="{154835BF-708A-4514-9880-592F338D67E7}"/>
          </ac:spMkLst>
        </pc:spChg>
        <pc:spChg chg="del">
          <ac:chgData name="CHOOJINA" userId="6027dc9e-9df4-47da-92fb-a226b1ab4538" providerId="ADAL" clId="{60542B88-9403-40B0-A6D6-B0292D3D234B}" dt="2019-02-12T04:46:37.174" v="3472" actId="478"/>
          <ac:spMkLst>
            <pc:docMk/>
            <pc:sldMk cId="1536624452" sldId="355"/>
            <ac:spMk id="6" creationId="{5D2A1E8F-344B-4C49-96D4-90AA89347C3E}"/>
          </ac:spMkLst>
        </pc:spChg>
        <pc:picChg chg="add mod">
          <ac:chgData name="CHOOJINA" userId="6027dc9e-9df4-47da-92fb-a226b1ab4538" providerId="ADAL" clId="{60542B88-9403-40B0-A6D6-B0292D3D234B}" dt="2019-02-12T04:51:31.417" v="3568" actId="1076"/>
          <ac:picMkLst>
            <pc:docMk/>
            <pc:sldMk cId="1536624452" sldId="355"/>
            <ac:picMk id="2" creationId="{6E598DC5-1302-4ADF-B9D8-25DACEE1849E}"/>
          </ac:picMkLst>
        </pc:picChg>
        <pc:picChg chg="add mod">
          <ac:chgData name="CHOOJINA" userId="6027dc9e-9df4-47da-92fb-a226b1ab4538" providerId="ADAL" clId="{60542B88-9403-40B0-A6D6-B0292D3D234B}" dt="2019-02-12T04:51:34.141" v="3569" actId="1076"/>
          <ac:picMkLst>
            <pc:docMk/>
            <pc:sldMk cId="1536624452" sldId="355"/>
            <ac:picMk id="7" creationId="{FE44C2E3-3778-4F7C-ADD6-6CEBBE5A063C}"/>
          </ac:picMkLst>
        </pc:picChg>
        <pc:picChg chg="del mod">
          <ac:chgData name="CHOOJINA" userId="6027dc9e-9df4-47da-92fb-a226b1ab4538" providerId="ADAL" clId="{60542B88-9403-40B0-A6D6-B0292D3D234B}" dt="2019-02-12T04:46:34.333" v="3470" actId="478"/>
          <ac:picMkLst>
            <pc:docMk/>
            <pc:sldMk cId="1536624452" sldId="355"/>
            <ac:picMk id="1026" creationId="{428C3BAD-5CD6-4CC2-8B70-AC9151959EC5}"/>
          </ac:picMkLst>
        </pc:picChg>
        <pc:picChg chg="del">
          <ac:chgData name="CHOOJINA" userId="6027dc9e-9df4-47da-92fb-a226b1ab4538" providerId="ADAL" clId="{60542B88-9403-40B0-A6D6-B0292D3D234B}" dt="2019-02-12T04:46:35.109" v="3471" actId="478"/>
          <ac:picMkLst>
            <pc:docMk/>
            <pc:sldMk cId="1536624452" sldId="355"/>
            <ac:picMk id="1028" creationId="{00C40D13-6D8E-4330-8BBD-536D1346C060}"/>
          </ac:picMkLst>
        </pc:picChg>
        <pc:cxnChg chg="del">
          <ac:chgData name="CHOOJINA" userId="6027dc9e-9df4-47da-92fb-a226b1ab4538" providerId="ADAL" clId="{60542B88-9403-40B0-A6D6-B0292D3D234B}" dt="2019-02-12T04:46:38.903" v="3473" actId="478"/>
          <ac:cxnSpMkLst>
            <pc:docMk/>
            <pc:sldMk cId="1536624452" sldId="355"/>
            <ac:cxnSpMk id="10" creationId="{780FC879-4E2E-42DC-B222-0DA4C37D65CD}"/>
          </ac:cxnSpMkLst>
        </pc:cxnChg>
      </pc:sldChg>
      <pc:sldChg chg="addSp delSp modSp">
        <pc:chgData name="CHOOJINA" userId="6027dc9e-9df4-47da-92fb-a226b1ab4538" providerId="ADAL" clId="{60542B88-9403-40B0-A6D6-B0292D3D234B}" dt="2019-02-12T07:29:18.303" v="11686" actId="20577"/>
        <pc:sldMkLst>
          <pc:docMk/>
          <pc:sldMk cId="2788594022" sldId="356"/>
        </pc:sldMkLst>
        <pc:spChg chg="mod">
          <ac:chgData name="CHOOJINA" userId="6027dc9e-9df4-47da-92fb-a226b1ab4538" providerId="ADAL" clId="{60542B88-9403-40B0-A6D6-B0292D3D234B}" dt="2019-02-12T04:51:45.046" v="3570"/>
          <ac:spMkLst>
            <pc:docMk/>
            <pc:sldMk cId="2788594022" sldId="356"/>
            <ac:spMk id="5" creationId="{E64D9689-6189-4446-A82D-90AFA36EF45F}"/>
          </ac:spMkLst>
        </pc:spChg>
        <pc:spChg chg="mod">
          <ac:chgData name="CHOOJINA" userId="6027dc9e-9df4-47da-92fb-a226b1ab4538" providerId="ADAL" clId="{60542B88-9403-40B0-A6D6-B0292D3D234B}" dt="2019-02-12T07:29:18.303" v="11686" actId="20577"/>
          <ac:spMkLst>
            <pc:docMk/>
            <pc:sldMk cId="2788594022" sldId="356"/>
            <ac:spMk id="6" creationId="{C7AB2DEE-1368-4F40-93D9-1E3BD84C2FC2}"/>
          </ac:spMkLst>
        </pc:spChg>
        <pc:spChg chg="add mod">
          <ac:chgData name="CHOOJINA" userId="6027dc9e-9df4-47da-92fb-a226b1ab4538" providerId="ADAL" clId="{60542B88-9403-40B0-A6D6-B0292D3D234B}" dt="2019-02-12T05:14:41.155" v="4049" actId="11529"/>
          <ac:spMkLst>
            <pc:docMk/>
            <pc:sldMk cId="2788594022" sldId="356"/>
            <ac:spMk id="15" creationId="{DABAB4D6-DEF9-490F-9D21-B3EA350B4471}"/>
          </ac:spMkLst>
        </pc:spChg>
        <pc:spChg chg="add mod">
          <ac:chgData name="CHOOJINA" userId="6027dc9e-9df4-47da-92fb-a226b1ab4538" providerId="ADAL" clId="{60542B88-9403-40B0-A6D6-B0292D3D234B}" dt="2019-02-12T05:14:52.614" v="4051" actId="11529"/>
          <ac:spMkLst>
            <pc:docMk/>
            <pc:sldMk cId="2788594022" sldId="356"/>
            <ac:spMk id="18" creationId="{0B898606-9497-47B1-BA63-144390CC0FDA}"/>
          </ac:spMkLst>
        </pc:spChg>
        <pc:spChg chg="add mod">
          <ac:chgData name="CHOOJINA" userId="6027dc9e-9df4-47da-92fb-a226b1ab4538" providerId="ADAL" clId="{60542B88-9403-40B0-A6D6-B0292D3D234B}" dt="2019-02-12T05:18:28.757" v="4540" actId="11529"/>
          <ac:spMkLst>
            <pc:docMk/>
            <pc:sldMk cId="2788594022" sldId="356"/>
            <ac:spMk id="21" creationId="{62C34EFE-5A60-4744-A9D5-2D2BBC9D25AF}"/>
          </ac:spMkLst>
        </pc:spChg>
        <pc:spChg chg="add mod">
          <ac:chgData name="CHOOJINA" userId="6027dc9e-9df4-47da-92fb-a226b1ab4538" providerId="ADAL" clId="{60542B88-9403-40B0-A6D6-B0292D3D234B}" dt="2019-02-12T05:18:47.654" v="4559" actId="1076"/>
          <ac:spMkLst>
            <pc:docMk/>
            <pc:sldMk cId="2788594022" sldId="356"/>
            <ac:spMk id="22" creationId="{293A28FF-57D6-4ED3-9BBB-9F241554B014}"/>
          </ac:spMkLst>
        </pc:spChg>
        <pc:picChg chg="del">
          <ac:chgData name="CHOOJINA" userId="6027dc9e-9df4-47da-92fb-a226b1ab4538" providerId="ADAL" clId="{60542B88-9403-40B0-A6D6-B0292D3D234B}" dt="2019-02-12T04:51:58.787" v="3571" actId="478"/>
          <ac:picMkLst>
            <pc:docMk/>
            <pc:sldMk cId="2788594022" sldId="356"/>
            <ac:picMk id="2" creationId="{00000000-0000-0000-0000-000000000000}"/>
          </ac:picMkLst>
        </pc:picChg>
        <pc:picChg chg="del">
          <ac:chgData name="CHOOJINA" userId="6027dc9e-9df4-47da-92fb-a226b1ab4538" providerId="ADAL" clId="{60542B88-9403-40B0-A6D6-B0292D3D234B}" dt="2019-02-12T04:51:59.353" v="3572" actId="478"/>
          <ac:picMkLst>
            <pc:docMk/>
            <pc:sldMk cId="2788594022" sldId="356"/>
            <ac:picMk id="7" creationId="{F92F2D73-CBD3-469B-83D0-74224F39E47C}"/>
          </ac:picMkLst>
        </pc:picChg>
        <pc:picChg chg="add del mod">
          <ac:chgData name="CHOOJINA" userId="6027dc9e-9df4-47da-92fb-a226b1ab4538" providerId="ADAL" clId="{60542B88-9403-40B0-A6D6-B0292D3D234B}" dt="2019-02-12T04:54:57.766" v="3698" actId="478"/>
          <ac:picMkLst>
            <pc:docMk/>
            <pc:sldMk cId="2788594022" sldId="356"/>
            <ac:picMk id="8" creationId="{9937DF6D-DBBC-41D2-8868-CCEDA9DCFC52}"/>
          </ac:picMkLst>
        </pc:picChg>
        <pc:picChg chg="del mod">
          <ac:chgData name="CHOOJINA" userId="6027dc9e-9df4-47da-92fb-a226b1ab4538" providerId="ADAL" clId="{60542B88-9403-40B0-A6D6-B0292D3D234B}" dt="2019-02-12T04:53:47.941" v="3691" actId="478"/>
          <ac:picMkLst>
            <pc:docMk/>
            <pc:sldMk cId="2788594022" sldId="356"/>
            <ac:picMk id="9" creationId="{E5401EF9-00AC-48FA-9E5E-CB194A0BA8C0}"/>
          </ac:picMkLst>
        </pc:picChg>
        <pc:picChg chg="add del mod">
          <ac:chgData name="CHOOJINA" userId="6027dc9e-9df4-47da-92fb-a226b1ab4538" providerId="ADAL" clId="{60542B88-9403-40B0-A6D6-B0292D3D234B}" dt="2019-02-12T04:54:58.266" v="3699" actId="478"/>
          <ac:picMkLst>
            <pc:docMk/>
            <pc:sldMk cId="2788594022" sldId="356"/>
            <ac:picMk id="11" creationId="{2CAA3CFE-6C2A-4153-8F79-B1786EEF9D2A}"/>
          </ac:picMkLst>
        </pc:picChg>
        <pc:picChg chg="add mod">
          <ac:chgData name="CHOOJINA" userId="6027dc9e-9df4-47da-92fb-a226b1ab4538" providerId="ADAL" clId="{60542B88-9403-40B0-A6D6-B0292D3D234B}" dt="2019-02-12T05:14:23.311" v="4048" actId="1076"/>
          <ac:picMkLst>
            <pc:docMk/>
            <pc:sldMk cId="2788594022" sldId="356"/>
            <ac:picMk id="12" creationId="{EDBB6612-044F-4467-A93B-0795CDA26A3B}"/>
          </ac:picMkLst>
        </pc:picChg>
        <pc:picChg chg="add mod">
          <ac:chgData name="CHOOJINA" userId="6027dc9e-9df4-47da-92fb-a226b1ab4538" providerId="ADAL" clId="{60542B88-9403-40B0-A6D6-B0292D3D234B}" dt="2019-02-12T05:14:22.148" v="4047" actId="1076"/>
          <ac:picMkLst>
            <pc:docMk/>
            <pc:sldMk cId="2788594022" sldId="356"/>
            <ac:picMk id="13" creationId="{D260B483-7D7A-48E4-AAB4-25F691139478}"/>
          </ac:picMkLst>
        </pc:picChg>
        <pc:picChg chg="add del">
          <ac:chgData name="CHOOJINA" userId="6027dc9e-9df4-47da-92fb-a226b1ab4538" providerId="ADAL" clId="{60542B88-9403-40B0-A6D6-B0292D3D234B}" dt="2019-02-12T05:13:50.109" v="4039" actId="478"/>
          <ac:picMkLst>
            <pc:docMk/>
            <pc:sldMk cId="2788594022" sldId="356"/>
            <ac:picMk id="14" creationId="{3B9A8205-4E9A-4ACF-9763-72143B448209}"/>
          </ac:picMkLst>
        </pc:picChg>
        <pc:cxnChg chg="add del mod">
          <ac:chgData name="CHOOJINA" userId="6027dc9e-9df4-47da-92fb-a226b1ab4538" providerId="ADAL" clId="{60542B88-9403-40B0-A6D6-B0292D3D234B}" dt="2019-02-12T05:14:56.815" v="4053" actId="478"/>
          <ac:cxnSpMkLst>
            <pc:docMk/>
            <pc:sldMk cId="2788594022" sldId="356"/>
            <ac:cxnSpMk id="17" creationId="{546F55CA-EEE7-4556-B715-72C3C7DAA774}"/>
          </ac:cxnSpMkLst>
        </pc:cxnChg>
        <pc:cxnChg chg="add mod">
          <ac:chgData name="CHOOJINA" userId="6027dc9e-9df4-47da-92fb-a226b1ab4538" providerId="ADAL" clId="{60542B88-9403-40B0-A6D6-B0292D3D234B}" dt="2019-02-12T05:15:13.140" v="4057" actId="693"/>
          <ac:cxnSpMkLst>
            <pc:docMk/>
            <pc:sldMk cId="2788594022" sldId="356"/>
            <ac:cxnSpMk id="20" creationId="{224D370A-BB19-4945-A9D3-1925C0C763C3}"/>
          </ac:cxnSpMkLst>
        </pc:cxnChg>
      </pc:sldChg>
      <pc:sldChg chg="addSp delSp modSp ord">
        <pc:chgData name="CHOOJINA" userId="6027dc9e-9df4-47da-92fb-a226b1ab4538" providerId="ADAL" clId="{60542B88-9403-40B0-A6D6-B0292D3D234B}" dt="2019-02-12T06:09:34.560" v="5013"/>
        <pc:sldMkLst>
          <pc:docMk/>
          <pc:sldMk cId="3345367661" sldId="358"/>
        </pc:sldMkLst>
        <pc:spChg chg="add mod">
          <ac:chgData name="CHOOJINA" userId="6027dc9e-9df4-47da-92fb-a226b1ab4538" providerId="ADAL" clId="{60542B88-9403-40B0-A6D6-B0292D3D234B}" dt="2019-02-12T06:06:59.006" v="4654" actId="11529"/>
          <ac:spMkLst>
            <pc:docMk/>
            <pc:sldMk cId="3345367661" sldId="358"/>
            <ac:spMk id="6" creationId="{F86148F2-0818-4478-9A96-63729F5C1A45}"/>
          </ac:spMkLst>
        </pc:spChg>
        <pc:spChg chg="add">
          <ac:chgData name="CHOOJINA" userId="6027dc9e-9df4-47da-92fb-a226b1ab4538" providerId="ADAL" clId="{60542B88-9403-40B0-A6D6-B0292D3D234B}" dt="2019-02-12T06:05:47.130" v="4644"/>
          <ac:spMkLst>
            <pc:docMk/>
            <pc:sldMk cId="3345367661" sldId="358"/>
            <ac:spMk id="9" creationId="{00ECA395-AD9C-4460-9C67-05D9DC23D7FC}"/>
          </ac:spMkLst>
        </pc:spChg>
        <pc:spChg chg="del">
          <ac:chgData name="CHOOJINA" userId="6027dc9e-9df4-47da-92fb-a226b1ab4538" providerId="ADAL" clId="{60542B88-9403-40B0-A6D6-B0292D3D234B}" dt="2019-02-12T06:05:36.270" v="4643" actId="478"/>
          <ac:spMkLst>
            <pc:docMk/>
            <pc:sldMk cId="3345367661" sldId="358"/>
            <ac:spMk id="10" creationId="{9AE142C8-C722-4BAE-9608-CFE24BD0238F}"/>
          </ac:spMkLst>
        </pc:spChg>
        <pc:spChg chg="del">
          <ac:chgData name="CHOOJINA" userId="6027dc9e-9df4-47da-92fb-a226b1ab4538" providerId="ADAL" clId="{60542B88-9403-40B0-A6D6-B0292D3D234B}" dt="2019-02-12T06:05:36.270" v="4643" actId="478"/>
          <ac:spMkLst>
            <pc:docMk/>
            <pc:sldMk cId="3345367661" sldId="358"/>
            <ac:spMk id="11" creationId="{D0A0404A-9D11-4D9C-B56B-97A87D071B48}"/>
          </ac:spMkLst>
        </pc:spChg>
        <pc:spChg chg="add mod">
          <ac:chgData name="CHOOJINA" userId="6027dc9e-9df4-47da-92fb-a226b1ab4538" providerId="ADAL" clId="{60542B88-9403-40B0-A6D6-B0292D3D234B}" dt="2019-02-12T06:08:17.676" v="4900" actId="20577"/>
          <ac:spMkLst>
            <pc:docMk/>
            <pc:sldMk cId="3345367661" sldId="358"/>
            <ac:spMk id="12" creationId="{A945F03E-7A6C-49B2-962D-5428ACA3FB4A}"/>
          </ac:spMkLst>
        </pc:spChg>
        <pc:picChg chg="del">
          <ac:chgData name="CHOOJINA" userId="6027dc9e-9df4-47da-92fb-a226b1ab4538" providerId="ADAL" clId="{60542B88-9403-40B0-A6D6-B0292D3D234B}" dt="2019-02-12T06:05:36.270" v="4643" actId="478"/>
          <ac:picMkLst>
            <pc:docMk/>
            <pc:sldMk cId="3345367661" sldId="358"/>
            <ac:picMk id="2" creationId="{00000000-0000-0000-0000-000000000000}"/>
          </ac:picMkLst>
        </pc:picChg>
        <pc:picChg chg="add mod ord">
          <ac:chgData name="CHOOJINA" userId="6027dc9e-9df4-47da-92fb-a226b1ab4538" providerId="ADAL" clId="{60542B88-9403-40B0-A6D6-B0292D3D234B}" dt="2019-02-12T06:07:05.391" v="4657" actId="1076"/>
          <ac:picMkLst>
            <pc:docMk/>
            <pc:sldMk cId="3345367661" sldId="358"/>
            <ac:picMk id="4" creationId="{87AD2731-E94C-41F4-9442-96692026305C}"/>
          </ac:picMkLst>
        </pc:picChg>
        <pc:picChg chg="del">
          <ac:chgData name="CHOOJINA" userId="6027dc9e-9df4-47da-92fb-a226b1ab4538" providerId="ADAL" clId="{60542B88-9403-40B0-A6D6-B0292D3D234B}" dt="2019-02-12T06:05:36.270" v="4643" actId="478"/>
          <ac:picMkLst>
            <pc:docMk/>
            <pc:sldMk cId="3345367661" sldId="358"/>
            <ac:picMk id="5" creationId="{00000000-0000-0000-0000-000000000000}"/>
          </ac:picMkLst>
        </pc:picChg>
        <pc:picChg chg="add mod">
          <ac:chgData name="CHOOJINA" userId="6027dc9e-9df4-47da-92fb-a226b1ab4538" providerId="ADAL" clId="{60542B88-9403-40B0-A6D6-B0292D3D234B}" dt="2019-02-12T06:07:07.597" v="4658" actId="1076"/>
          <ac:picMkLst>
            <pc:docMk/>
            <pc:sldMk cId="3345367661" sldId="358"/>
            <ac:picMk id="13" creationId="{12689CA3-D2FA-4BB6-9EFD-91AF5A6BDC78}"/>
          </ac:picMkLst>
        </pc:picChg>
        <pc:picChg chg="del">
          <ac:chgData name="CHOOJINA" userId="6027dc9e-9df4-47da-92fb-a226b1ab4538" providerId="ADAL" clId="{60542B88-9403-40B0-A6D6-B0292D3D234B}" dt="2019-02-12T06:05:36.270" v="4643" actId="478"/>
          <ac:picMkLst>
            <pc:docMk/>
            <pc:sldMk cId="3345367661" sldId="358"/>
            <ac:picMk id="16" creationId="{E96C656D-EC5C-498C-BF6D-E70411AF636B}"/>
          </ac:picMkLst>
        </pc:picChg>
        <pc:cxnChg chg="add mod">
          <ac:chgData name="CHOOJINA" userId="6027dc9e-9df4-47da-92fb-a226b1ab4538" providerId="ADAL" clId="{60542B88-9403-40B0-A6D6-B0292D3D234B}" dt="2019-02-12T06:07:20.507" v="4661" actId="1582"/>
          <ac:cxnSpMkLst>
            <pc:docMk/>
            <pc:sldMk cId="3345367661" sldId="358"/>
            <ac:cxnSpMk id="14" creationId="{E21B41F1-A961-4181-8A4F-E885630FA612}"/>
          </ac:cxnSpMkLst>
        </pc:cxnChg>
      </pc:sldChg>
      <pc:sldChg chg="del">
        <pc:chgData name="CHOOJINA" userId="6027dc9e-9df4-47da-92fb-a226b1ab4538" providerId="ADAL" clId="{60542B88-9403-40B0-A6D6-B0292D3D234B}" dt="2019-02-12T06:09:27.551" v="5011" actId="2696"/>
        <pc:sldMkLst>
          <pc:docMk/>
          <pc:sldMk cId="1687569369" sldId="359"/>
        </pc:sldMkLst>
      </pc:sldChg>
      <pc:sldChg chg="del">
        <pc:chgData name="CHOOJINA" userId="6027dc9e-9df4-47da-92fb-a226b1ab4538" providerId="ADAL" clId="{60542B88-9403-40B0-A6D6-B0292D3D234B}" dt="2019-02-12T06:25:26.202" v="5760" actId="2696"/>
        <pc:sldMkLst>
          <pc:docMk/>
          <pc:sldMk cId="3985542300" sldId="360"/>
        </pc:sldMkLst>
      </pc:sldChg>
      <pc:sldChg chg="del">
        <pc:chgData name="CHOOJINA" userId="6027dc9e-9df4-47da-92fb-a226b1ab4538" providerId="ADAL" clId="{60542B88-9403-40B0-A6D6-B0292D3D234B}" dt="2019-02-12T06:25:26.304" v="5765" actId="2696"/>
        <pc:sldMkLst>
          <pc:docMk/>
          <pc:sldMk cId="1877568242" sldId="364"/>
        </pc:sldMkLst>
      </pc:sldChg>
      <pc:sldChg chg="del">
        <pc:chgData name="CHOOJINA" userId="6027dc9e-9df4-47da-92fb-a226b1ab4538" providerId="ADAL" clId="{60542B88-9403-40B0-A6D6-B0292D3D234B}" dt="2019-02-12T06:25:26.367" v="5767" actId="2696"/>
        <pc:sldMkLst>
          <pc:docMk/>
          <pc:sldMk cId="463690243" sldId="365"/>
        </pc:sldMkLst>
      </pc:sldChg>
      <pc:sldChg chg="del">
        <pc:chgData name="CHOOJINA" userId="6027dc9e-9df4-47da-92fb-a226b1ab4538" providerId="ADAL" clId="{60542B88-9403-40B0-A6D6-B0292D3D234B}" dt="2019-02-12T06:25:26.387" v="5768" actId="2696"/>
        <pc:sldMkLst>
          <pc:docMk/>
          <pc:sldMk cId="2052910776" sldId="366"/>
        </pc:sldMkLst>
      </pc:sldChg>
      <pc:sldChg chg="del">
        <pc:chgData name="CHOOJINA" userId="6027dc9e-9df4-47da-92fb-a226b1ab4538" providerId="ADAL" clId="{60542B88-9403-40B0-A6D6-B0292D3D234B}" dt="2019-02-12T06:25:26.405" v="5769" actId="2696"/>
        <pc:sldMkLst>
          <pc:docMk/>
          <pc:sldMk cId="4093505098" sldId="367"/>
        </pc:sldMkLst>
      </pc:sldChg>
      <pc:sldChg chg="del">
        <pc:chgData name="CHOOJINA" userId="6027dc9e-9df4-47da-92fb-a226b1ab4538" providerId="ADAL" clId="{60542B88-9403-40B0-A6D6-B0292D3D234B}" dt="2019-02-12T06:25:26.418" v="5770" actId="2696"/>
        <pc:sldMkLst>
          <pc:docMk/>
          <pc:sldMk cId="3992530804" sldId="368"/>
        </pc:sldMkLst>
      </pc:sldChg>
      <pc:sldChg chg="del">
        <pc:chgData name="CHOOJINA" userId="6027dc9e-9df4-47da-92fb-a226b1ab4538" providerId="ADAL" clId="{60542B88-9403-40B0-A6D6-B0292D3D234B}" dt="2019-02-12T06:25:27.064" v="5802" actId="2696"/>
        <pc:sldMkLst>
          <pc:docMk/>
          <pc:sldMk cId="2590241400" sldId="372"/>
        </pc:sldMkLst>
      </pc:sldChg>
      <pc:sldChg chg="del">
        <pc:chgData name="CHOOJINA" userId="6027dc9e-9df4-47da-92fb-a226b1ab4538" providerId="ADAL" clId="{60542B88-9403-40B0-A6D6-B0292D3D234B}" dt="2019-02-12T06:25:27.080" v="5803" actId="2696"/>
        <pc:sldMkLst>
          <pc:docMk/>
          <pc:sldMk cId="4067392158" sldId="373"/>
        </pc:sldMkLst>
      </pc:sldChg>
      <pc:sldChg chg="del">
        <pc:chgData name="CHOOJINA" userId="6027dc9e-9df4-47da-92fb-a226b1ab4538" providerId="ADAL" clId="{60542B88-9403-40B0-A6D6-B0292D3D234B}" dt="2019-02-12T06:25:27.088" v="5804" actId="2696"/>
        <pc:sldMkLst>
          <pc:docMk/>
          <pc:sldMk cId="3560134505" sldId="375"/>
        </pc:sldMkLst>
      </pc:sldChg>
      <pc:sldChg chg="del">
        <pc:chgData name="CHOOJINA" userId="6027dc9e-9df4-47da-92fb-a226b1ab4538" providerId="ADAL" clId="{60542B88-9403-40B0-A6D6-B0292D3D234B}" dt="2019-02-12T04:42:19.121" v="2644" actId="2696"/>
        <pc:sldMkLst>
          <pc:docMk/>
          <pc:sldMk cId="152635934" sldId="376"/>
        </pc:sldMkLst>
      </pc:sldChg>
      <pc:sldChg chg="modSp">
        <pc:chgData name="CHOOJINA" userId="6027dc9e-9df4-47da-92fb-a226b1ab4538" providerId="ADAL" clId="{60542B88-9403-40B0-A6D6-B0292D3D234B}" dt="2019-02-12T06:22:54.805" v="5712" actId="14100"/>
        <pc:sldMkLst>
          <pc:docMk/>
          <pc:sldMk cId="2837201746" sldId="377"/>
        </pc:sldMkLst>
        <pc:spChg chg="mod">
          <ac:chgData name="CHOOJINA" userId="6027dc9e-9df4-47da-92fb-a226b1ab4538" providerId="ADAL" clId="{60542B88-9403-40B0-A6D6-B0292D3D234B}" dt="2019-02-12T04:39:44.320" v="2642" actId="20577"/>
          <ac:spMkLst>
            <pc:docMk/>
            <pc:sldMk cId="2837201746" sldId="377"/>
            <ac:spMk id="2" creationId="{3D77CA2B-4123-4F72-AD9A-5E15FBB81857}"/>
          </ac:spMkLst>
        </pc:spChg>
        <pc:spChg chg="mod">
          <ac:chgData name="CHOOJINA" userId="6027dc9e-9df4-47da-92fb-a226b1ab4538" providerId="ADAL" clId="{60542B88-9403-40B0-A6D6-B0292D3D234B}" dt="2019-02-12T06:22:54.805" v="5712" actId="14100"/>
          <ac:spMkLst>
            <pc:docMk/>
            <pc:sldMk cId="2837201746" sldId="377"/>
            <ac:spMk id="4" creationId="{220DFFA0-6E08-4C8B-BB04-D9839C5F2424}"/>
          </ac:spMkLst>
        </pc:spChg>
      </pc:sldChg>
      <pc:sldChg chg="del">
        <pc:chgData name="CHOOJINA" userId="6027dc9e-9df4-47da-92fb-a226b1ab4538" providerId="ADAL" clId="{60542B88-9403-40B0-A6D6-B0292D3D234B}" dt="2019-02-12T04:42:21.228" v="2645" actId="2696"/>
        <pc:sldMkLst>
          <pc:docMk/>
          <pc:sldMk cId="2323468633" sldId="378"/>
        </pc:sldMkLst>
      </pc:sldChg>
      <pc:sldChg chg="del">
        <pc:chgData name="CHOOJINA" userId="6027dc9e-9df4-47da-92fb-a226b1ab4538" providerId="ADAL" clId="{60542B88-9403-40B0-A6D6-B0292D3D234B}" dt="2019-02-12T04:42:36.111" v="2648" actId="2696"/>
        <pc:sldMkLst>
          <pc:docMk/>
          <pc:sldMk cId="77693352" sldId="379"/>
        </pc:sldMkLst>
      </pc:sldChg>
      <pc:sldChg chg="del">
        <pc:chgData name="CHOOJINA" userId="6027dc9e-9df4-47da-92fb-a226b1ab4538" providerId="ADAL" clId="{60542B88-9403-40B0-A6D6-B0292D3D234B}" dt="2019-02-12T04:42:23.264" v="2646" actId="2696"/>
        <pc:sldMkLst>
          <pc:docMk/>
          <pc:sldMk cId="179429783" sldId="380"/>
        </pc:sldMkLst>
      </pc:sldChg>
      <pc:sldChg chg="del">
        <pc:chgData name="CHOOJINA" userId="6027dc9e-9df4-47da-92fb-a226b1ab4538" providerId="ADAL" clId="{60542B88-9403-40B0-A6D6-B0292D3D234B}" dt="2019-02-12T06:08:32.977" v="4902" actId="2696"/>
        <pc:sldMkLst>
          <pc:docMk/>
          <pc:sldMk cId="3135887516" sldId="381"/>
        </pc:sldMkLst>
      </pc:sldChg>
      <pc:sldChg chg="del">
        <pc:chgData name="CHOOJINA" userId="6027dc9e-9df4-47da-92fb-a226b1ab4538" providerId="ADAL" clId="{60542B88-9403-40B0-A6D6-B0292D3D234B}" dt="2019-02-12T06:08:31.090" v="4901" actId="2696"/>
        <pc:sldMkLst>
          <pc:docMk/>
          <pc:sldMk cId="3434204278" sldId="383"/>
        </pc:sldMkLst>
      </pc:sldChg>
      <pc:sldChg chg="del">
        <pc:chgData name="CHOOJINA" userId="6027dc9e-9df4-47da-92fb-a226b1ab4538" providerId="ADAL" clId="{60542B88-9403-40B0-A6D6-B0292D3D234B}" dt="2019-02-12T06:25:26.178" v="5759" actId="2696"/>
        <pc:sldMkLst>
          <pc:docMk/>
          <pc:sldMk cId="1947973899" sldId="384"/>
        </pc:sldMkLst>
      </pc:sldChg>
      <pc:sldChg chg="del">
        <pc:chgData name="CHOOJINA" userId="6027dc9e-9df4-47da-92fb-a226b1ab4538" providerId="ADAL" clId="{60542B88-9403-40B0-A6D6-B0292D3D234B}" dt="2019-02-12T06:25:26.136" v="5758" actId="2696"/>
        <pc:sldMkLst>
          <pc:docMk/>
          <pc:sldMk cId="3884093620" sldId="385"/>
        </pc:sldMkLst>
      </pc:sldChg>
      <pc:sldChg chg="del">
        <pc:chgData name="CHOOJINA" userId="6027dc9e-9df4-47da-92fb-a226b1ab4538" providerId="ADAL" clId="{60542B88-9403-40B0-A6D6-B0292D3D234B}" dt="2019-02-12T06:25:26.220" v="5761" actId="2696"/>
        <pc:sldMkLst>
          <pc:docMk/>
          <pc:sldMk cId="403349499" sldId="386"/>
        </pc:sldMkLst>
      </pc:sldChg>
      <pc:sldChg chg="del">
        <pc:chgData name="CHOOJINA" userId="6027dc9e-9df4-47da-92fb-a226b1ab4538" providerId="ADAL" clId="{60542B88-9403-40B0-A6D6-B0292D3D234B}" dt="2019-02-12T06:25:26.235" v="5762" actId="2696"/>
        <pc:sldMkLst>
          <pc:docMk/>
          <pc:sldMk cId="2354421439" sldId="387"/>
        </pc:sldMkLst>
      </pc:sldChg>
      <pc:sldChg chg="del">
        <pc:chgData name="CHOOJINA" userId="6027dc9e-9df4-47da-92fb-a226b1ab4538" providerId="ADAL" clId="{60542B88-9403-40B0-A6D6-B0292D3D234B}" dt="2019-02-12T06:25:26.509" v="5774" actId="2696"/>
        <pc:sldMkLst>
          <pc:docMk/>
          <pc:sldMk cId="3822427345" sldId="388"/>
        </pc:sldMkLst>
      </pc:sldChg>
      <pc:sldChg chg="del">
        <pc:chgData name="CHOOJINA" userId="6027dc9e-9df4-47da-92fb-a226b1ab4538" providerId="ADAL" clId="{60542B88-9403-40B0-A6D6-B0292D3D234B}" dt="2019-02-12T06:25:26.261" v="5763" actId="2696"/>
        <pc:sldMkLst>
          <pc:docMk/>
          <pc:sldMk cId="3826959500" sldId="389"/>
        </pc:sldMkLst>
      </pc:sldChg>
      <pc:sldChg chg="del">
        <pc:chgData name="CHOOJINA" userId="6027dc9e-9df4-47da-92fb-a226b1ab4538" providerId="ADAL" clId="{60542B88-9403-40B0-A6D6-B0292D3D234B}" dt="2019-02-12T06:25:26.448" v="5771" actId="2696"/>
        <pc:sldMkLst>
          <pc:docMk/>
          <pc:sldMk cId="3716177135" sldId="390"/>
        </pc:sldMkLst>
      </pc:sldChg>
      <pc:sldChg chg="del">
        <pc:chgData name="CHOOJINA" userId="6027dc9e-9df4-47da-92fb-a226b1ab4538" providerId="ADAL" clId="{60542B88-9403-40B0-A6D6-B0292D3D234B}" dt="2019-02-12T06:25:26.652" v="5782" actId="2696"/>
        <pc:sldMkLst>
          <pc:docMk/>
          <pc:sldMk cId="4246530854" sldId="391"/>
        </pc:sldMkLst>
      </pc:sldChg>
      <pc:sldChg chg="del">
        <pc:chgData name="CHOOJINA" userId="6027dc9e-9df4-47da-92fb-a226b1ab4538" providerId="ADAL" clId="{60542B88-9403-40B0-A6D6-B0292D3D234B}" dt="2019-02-12T06:25:26.847" v="5792" actId="2696"/>
        <pc:sldMkLst>
          <pc:docMk/>
          <pc:sldMk cId="1854883025" sldId="393"/>
        </pc:sldMkLst>
      </pc:sldChg>
      <pc:sldChg chg="del">
        <pc:chgData name="CHOOJINA" userId="6027dc9e-9df4-47da-92fb-a226b1ab4538" providerId="ADAL" clId="{60542B88-9403-40B0-A6D6-B0292D3D234B}" dt="2019-02-12T06:25:26.904" v="5794" actId="2696"/>
        <pc:sldMkLst>
          <pc:docMk/>
          <pc:sldMk cId="1900800711" sldId="437"/>
        </pc:sldMkLst>
      </pc:sldChg>
      <pc:sldChg chg="del">
        <pc:chgData name="CHOOJINA" userId="6027dc9e-9df4-47da-92fb-a226b1ab4538" providerId="ADAL" clId="{60542B88-9403-40B0-A6D6-B0292D3D234B}" dt="2019-02-12T06:25:26.284" v="5764" actId="2696"/>
        <pc:sldMkLst>
          <pc:docMk/>
          <pc:sldMk cId="3838579238" sldId="438"/>
        </pc:sldMkLst>
      </pc:sldChg>
      <pc:sldChg chg="del">
        <pc:chgData name="CHOOJINA" userId="6027dc9e-9df4-47da-92fb-a226b1ab4538" providerId="ADAL" clId="{60542B88-9403-40B0-A6D6-B0292D3D234B}" dt="2019-02-12T06:25:26.335" v="5766" actId="2696"/>
        <pc:sldMkLst>
          <pc:docMk/>
          <pc:sldMk cId="384496220" sldId="439"/>
        </pc:sldMkLst>
      </pc:sldChg>
      <pc:sldChg chg="del">
        <pc:chgData name="CHOOJINA" userId="6027dc9e-9df4-47da-92fb-a226b1ab4538" providerId="ADAL" clId="{60542B88-9403-40B0-A6D6-B0292D3D234B}" dt="2019-02-12T06:25:26.472" v="5772" actId="2696"/>
        <pc:sldMkLst>
          <pc:docMk/>
          <pc:sldMk cId="3534396273" sldId="440"/>
        </pc:sldMkLst>
      </pc:sldChg>
      <pc:sldChg chg="del">
        <pc:chgData name="CHOOJINA" userId="6027dc9e-9df4-47da-92fb-a226b1ab4538" providerId="ADAL" clId="{60542B88-9403-40B0-A6D6-B0292D3D234B}" dt="2019-02-12T06:25:26.488" v="5773" actId="2696"/>
        <pc:sldMkLst>
          <pc:docMk/>
          <pc:sldMk cId="1032523008" sldId="441"/>
        </pc:sldMkLst>
      </pc:sldChg>
      <pc:sldChg chg="del">
        <pc:chgData name="CHOOJINA" userId="6027dc9e-9df4-47da-92fb-a226b1ab4538" providerId="ADAL" clId="{60542B88-9403-40B0-A6D6-B0292D3D234B}" dt="2019-02-12T06:25:26.670" v="5783" actId="2696"/>
        <pc:sldMkLst>
          <pc:docMk/>
          <pc:sldMk cId="705816585" sldId="442"/>
        </pc:sldMkLst>
      </pc:sldChg>
      <pc:sldChg chg="del">
        <pc:chgData name="CHOOJINA" userId="6027dc9e-9df4-47da-92fb-a226b1ab4538" providerId="ADAL" clId="{60542B88-9403-40B0-A6D6-B0292D3D234B}" dt="2019-02-12T06:25:26.691" v="5784" actId="2696"/>
        <pc:sldMkLst>
          <pc:docMk/>
          <pc:sldMk cId="2760425336" sldId="443"/>
        </pc:sldMkLst>
      </pc:sldChg>
      <pc:sldChg chg="del">
        <pc:chgData name="CHOOJINA" userId="6027dc9e-9df4-47da-92fb-a226b1ab4538" providerId="ADAL" clId="{60542B88-9403-40B0-A6D6-B0292D3D234B}" dt="2019-02-12T06:25:26.886" v="5793" actId="2696"/>
        <pc:sldMkLst>
          <pc:docMk/>
          <pc:sldMk cId="3679268910" sldId="444"/>
        </pc:sldMkLst>
      </pc:sldChg>
      <pc:sldChg chg="addSp delSp modSp add">
        <pc:chgData name="CHOOJINA" userId="6027dc9e-9df4-47da-92fb-a226b1ab4538" providerId="ADAL" clId="{60542B88-9403-40B0-A6D6-B0292D3D234B}" dt="2019-02-12T06:06:02.314" v="4646" actId="693"/>
        <pc:sldMkLst>
          <pc:docMk/>
          <pc:sldMk cId="4092106414" sldId="446"/>
        </pc:sldMkLst>
        <pc:spChg chg="mod">
          <ac:chgData name="CHOOJINA" userId="6027dc9e-9df4-47da-92fb-a226b1ab4538" providerId="ADAL" clId="{60542B88-9403-40B0-A6D6-B0292D3D234B}" dt="2019-02-12T05:18:04.350" v="4534" actId="20577"/>
          <ac:spMkLst>
            <pc:docMk/>
            <pc:sldMk cId="4092106414" sldId="446"/>
            <ac:spMk id="6" creationId="{C7AB2DEE-1368-4F40-93D9-1E3BD84C2FC2}"/>
          </ac:spMkLst>
        </pc:spChg>
        <pc:spChg chg="add mod">
          <ac:chgData name="CHOOJINA" userId="6027dc9e-9df4-47da-92fb-a226b1ab4538" providerId="ADAL" clId="{60542B88-9403-40B0-A6D6-B0292D3D234B}" dt="2019-02-12T06:04:06.013" v="4587" actId="11529"/>
          <ac:spMkLst>
            <pc:docMk/>
            <pc:sldMk cId="4092106414" sldId="446"/>
            <ac:spMk id="7" creationId="{F51706F2-3AE0-4D9A-8A5A-B1165F702B4C}"/>
          </ac:spMkLst>
        </pc:spChg>
        <pc:spChg chg="add mod">
          <ac:chgData name="CHOOJINA" userId="6027dc9e-9df4-47da-92fb-a226b1ab4538" providerId="ADAL" clId="{60542B88-9403-40B0-A6D6-B0292D3D234B}" dt="2019-02-12T06:04:34.407" v="4592" actId="11529"/>
          <ac:spMkLst>
            <pc:docMk/>
            <pc:sldMk cId="4092106414" sldId="446"/>
            <ac:spMk id="10" creationId="{9DCA0F00-EBE4-4963-93B0-D3031E9ED3FC}"/>
          </ac:spMkLst>
        </pc:spChg>
        <pc:spChg chg="add mod">
          <ac:chgData name="CHOOJINA" userId="6027dc9e-9df4-47da-92fb-a226b1ab4538" providerId="ADAL" clId="{60542B88-9403-40B0-A6D6-B0292D3D234B}" dt="2019-02-12T06:05:26.265" v="4642" actId="1036"/>
          <ac:spMkLst>
            <pc:docMk/>
            <pc:sldMk cId="4092106414" sldId="446"/>
            <ac:spMk id="11" creationId="{0736C354-6195-4497-8ACD-DC94D3ED418F}"/>
          </ac:spMkLst>
        </pc:spChg>
        <pc:spChg chg="add mod">
          <ac:chgData name="CHOOJINA" userId="6027dc9e-9df4-47da-92fb-a226b1ab4538" providerId="ADAL" clId="{60542B88-9403-40B0-A6D6-B0292D3D234B}" dt="2019-02-12T06:06:02.314" v="4646" actId="693"/>
          <ac:spMkLst>
            <pc:docMk/>
            <pc:sldMk cId="4092106414" sldId="446"/>
            <ac:spMk id="15" creationId="{4841A405-C857-4119-B432-020CF1E8D6DD}"/>
          </ac:spMkLst>
        </pc:spChg>
        <pc:picChg chg="add mod">
          <ac:chgData name="CHOOJINA" userId="6027dc9e-9df4-47da-92fb-a226b1ab4538" providerId="ADAL" clId="{60542B88-9403-40B0-A6D6-B0292D3D234B}" dt="2019-02-12T06:04:26.614" v="4591" actId="1076"/>
          <ac:picMkLst>
            <pc:docMk/>
            <pc:sldMk cId="4092106414" sldId="446"/>
            <ac:picMk id="3" creationId="{E390B7E8-C30E-4C0F-910A-81764DABE5C5}"/>
          </ac:picMkLst>
        </pc:picChg>
        <pc:picChg chg="del">
          <ac:chgData name="CHOOJINA" userId="6027dc9e-9df4-47da-92fb-a226b1ab4538" providerId="ADAL" clId="{60542B88-9403-40B0-A6D6-B0292D3D234B}" dt="2019-02-12T05:18:11.119" v="4537" actId="478"/>
          <ac:picMkLst>
            <pc:docMk/>
            <pc:sldMk cId="4092106414" sldId="446"/>
            <ac:picMk id="12" creationId="{EDBB6612-044F-4467-A93B-0795CDA26A3B}"/>
          </ac:picMkLst>
        </pc:picChg>
        <pc:picChg chg="del mod">
          <ac:chgData name="CHOOJINA" userId="6027dc9e-9df4-47da-92fb-a226b1ab4538" providerId="ADAL" clId="{60542B88-9403-40B0-A6D6-B0292D3D234B}" dt="2019-02-12T05:18:55.408" v="4560" actId="478"/>
          <ac:picMkLst>
            <pc:docMk/>
            <pc:sldMk cId="4092106414" sldId="446"/>
            <ac:picMk id="13" creationId="{D260B483-7D7A-48E4-AAB4-25F691139478}"/>
          </ac:picMkLst>
        </pc:picChg>
        <pc:picChg chg="mod modCrop">
          <ac:chgData name="CHOOJINA" userId="6027dc9e-9df4-47da-92fb-a226b1ab4538" providerId="ADAL" clId="{60542B88-9403-40B0-A6D6-B0292D3D234B}" dt="2019-02-12T06:03:49.072" v="4584" actId="1076"/>
          <ac:picMkLst>
            <pc:docMk/>
            <pc:sldMk cId="4092106414" sldId="446"/>
            <ac:picMk id="14" creationId="{3B9A8205-4E9A-4ACF-9763-72143B448209}"/>
          </ac:picMkLst>
        </pc:picChg>
        <pc:cxnChg chg="add mod">
          <ac:chgData name="CHOOJINA" userId="6027dc9e-9df4-47da-92fb-a226b1ab4538" providerId="ADAL" clId="{60542B88-9403-40B0-A6D6-B0292D3D234B}" dt="2019-02-12T06:04:22.701" v="4590" actId="1582"/>
          <ac:cxnSpMkLst>
            <pc:docMk/>
            <pc:sldMk cId="4092106414" sldId="446"/>
            <ac:cxnSpMk id="9" creationId="{6A66B806-DD94-45F5-9716-FCE633D11ABD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7:14:16.301" v="10627" actId="11529"/>
        <pc:sldMkLst>
          <pc:docMk/>
          <pc:sldMk cId="3624590717" sldId="447"/>
        </pc:sldMkLst>
        <pc:spChg chg="mod">
          <ac:chgData name="CHOOJINA" userId="6027dc9e-9df4-47da-92fb-a226b1ab4538" providerId="ADAL" clId="{60542B88-9403-40B0-A6D6-B0292D3D234B}" dt="2019-02-12T07:12:48.500" v="10514" actId="14100"/>
          <ac:spMkLst>
            <pc:docMk/>
            <pc:sldMk cId="3624590717" sldId="447"/>
            <ac:spMk id="6" creationId="{F86148F2-0818-4478-9A96-63729F5C1A45}"/>
          </ac:spMkLst>
        </pc:spChg>
        <pc:spChg chg="add mod">
          <ac:chgData name="CHOOJINA" userId="6027dc9e-9df4-47da-92fb-a226b1ab4538" providerId="ADAL" clId="{60542B88-9403-40B0-A6D6-B0292D3D234B}" dt="2019-02-12T07:14:16.301" v="10627" actId="11529"/>
          <ac:spMkLst>
            <pc:docMk/>
            <pc:sldMk cId="3624590717" sldId="447"/>
            <ac:spMk id="11" creationId="{AFAC9E1B-8666-408B-863F-459BA4800F59}"/>
          </ac:spMkLst>
        </pc:spChg>
        <pc:spChg chg="mod">
          <ac:chgData name="CHOOJINA" userId="6027dc9e-9df4-47da-92fb-a226b1ab4538" providerId="ADAL" clId="{60542B88-9403-40B0-A6D6-B0292D3D234B}" dt="2019-02-12T07:13:48.876" v="10626" actId="20577"/>
          <ac:spMkLst>
            <pc:docMk/>
            <pc:sldMk cId="3624590717" sldId="447"/>
            <ac:spMk id="12" creationId="{A945F03E-7A6C-49B2-962D-5428ACA3FB4A}"/>
          </ac:spMkLst>
        </pc:spChg>
        <pc:picChg chg="del">
          <ac:chgData name="CHOOJINA" userId="6027dc9e-9df4-47da-92fb-a226b1ab4538" providerId="ADAL" clId="{60542B88-9403-40B0-A6D6-B0292D3D234B}" dt="2019-02-12T06:32:50.751" v="6559"/>
          <ac:picMkLst>
            <pc:docMk/>
            <pc:sldMk cId="3624590717" sldId="447"/>
            <ac:picMk id="4" creationId="{87AD2731-E94C-41F4-9442-96692026305C}"/>
          </ac:picMkLst>
        </pc:picChg>
        <pc:picChg chg="add mod">
          <ac:chgData name="CHOOJINA" userId="6027dc9e-9df4-47da-92fb-a226b1ab4538" providerId="ADAL" clId="{60542B88-9403-40B0-A6D6-B0292D3D234B}" dt="2019-02-12T07:12:56.925" v="10517" actId="1076"/>
          <ac:picMkLst>
            <pc:docMk/>
            <pc:sldMk cId="3624590717" sldId="447"/>
            <ac:picMk id="5" creationId="{36ADAF0C-1608-4AC3-B4B2-F4A747AA6CB1}"/>
          </ac:picMkLst>
        </pc:picChg>
        <pc:picChg chg="add mod">
          <ac:chgData name="CHOOJINA" userId="6027dc9e-9df4-47da-92fb-a226b1ab4538" providerId="ADAL" clId="{60542B88-9403-40B0-A6D6-B0292D3D234B}" dt="2019-02-12T07:13:20.571" v="10523" actId="1076"/>
          <ac:picMkLst>
            <pc:docMk/>
            <pc:sldMk cId="3624590717" sldId="447"/>
            <ac:picMk id="10" creationId="{4E3B315D-FC08-4B02-B3A6-056CD8454C49}"/>
          </ac:picMkLst>
        </pc:picChg>
        <pc:picChg chg="mod">
          <ac:chgData name="CHOOJINA" userId="6027dc9e-9df4-47da-92fb-a226b1ab4538" providerId="ADAL" clId="{60542B88-9403-40B0-A6D6-B0292D3D234B}" dt="2019-02-12T07:12:38.665" v="10510" actId="1076"/>
          <ac:picMkLst>
            <pc:docMk/>
            <pc:sldMk cId="3624590717" sldId="447"/>
            <ac:picMk id="13" creationId="{12689CA3-D2FA-4BB6-9EFD-91AF5A6BDC78}"/>
          </ac:picMkLst>
        </pc:picChg>
        <pc:cxnChg chg="del mod">
          <ac:chgData name="CHOOJINA" userId="6027dc9e-9df4-47da-92fb-a226b1ab4538" providerId="ADAL" clId="{60542B88-9403-40B0-A6D6-B0292D3D234B}" dt="2019-02-12T06:33:26.976" v="6587" actId="478"/>
          <ac:cxnSpMkLst>
            <pc:docMk/>
            <pc:sldMk cId="3624590717" sldId="447"/>
            <ac:cxnSpMk id="14" creationId="{E21B41F1-A961-4181-8A4F-E885630FA612}"/>
          </ac:cxnSpMkLst>
        </pc:cxnChg>
      </pc:sldChg>
      <pc:sldChg chg="add">
        <pc:chgData name="CHOOJINA" userId="6027dc9e-9df4-47da-92fb-a226b1ab4538" providerId="ADAL" clId="{60542B88-9403-40B0-A6D6-B0292D3D234B}" dt="2019-02-12T06:09:29.310" v="5012"/>
        <pc:sldMkLst>
          <pc:docMk/>
          <pc:sldMk cId="3418917329" sldId="448"/>
        </pc:sldMkLst>
      </pc:sldChg>
      <pc:sldChg chg="modSp add">
        <pc:chgData name="CHOOJINA" userId="6027dc9e-9df4-47da-92fb-a226b1ab4538" providerId="ADAL" clId="{60542B88-9403-40B0-A6D6-B0292D3D234B}" dt="2019-02-12T06:15:39.493" v="5247" actId="403"/>
        <pc:sldMkLst>
          <pc:docMk/>
          <pc:sldMk cId="714155406" sldId="449"/>
        </pc:sldMkLst>
        <pc:spChg chg="mod">
          <ac:chgData name="CHOOJINA" userId="6027dc9e-9df4-47da-92fb-a226b1ab4538" providerId="ADAL" clId="{60542B88-9403-40B0-A6D6-B0292D3D234B}" dt="2019-02-12T06:15:39.493" v="5247" actId="403"/>
          <ac:spMkLst>
            <pc:docMk/>
            <pc:sldMk cId="714155406" sldId="449"/>
            <ac:spMk id="3" creationId="{F155AB1F-977B-4C6F-8E4D-CDFF3E81793E}"/>
          </ac:spMkLst>
        </pc:spChg>
      </pc:sldChg>
      <pc:sldChg chg="addSp delSp modSp add">
        <pc:chgData name="CHOOJINA" userId="6027dc9e-9df4-47da-92fb-a226b1ab4538" providerId="ADAL" clId="{60542B88-9403-40B0-A6D6-B0292D3D234B}" dt="2019-02-12T06:23:03.572" v="5714"/>
        <pc:sldMkLst>
          <pc:docMk/>
          <pc:sldMk cId="1596204396" sldId="450"/>
        </pc:sldMkLst>
        <pc:spChg chg="mod">
          <ac:chgData name="CHOOJINA" userId="6027dc9e-9df4-47da-92fb-a226b1ab4538" providerId="ADAL" clId="{60542B88-9403-40B0-A6D6-B0292D3D234B}" dt="2019-02-12T06:18:55.571" v="5409" actId="1037"/>
          <ac:spMkLst>
            <pc:docMk/>
            <pc:sldMk cId="1596204396" sldId="450"/>
            <ac:spMk id="2" creationId="{3D77CA2B-4123-4F72-AD9A-5E15FBB81857}"/>
          </ac:spMkLst>
        </pc:spChg>
        <pc:spChg chg="del">
          <ac:chgData name="CHOOJINA" userId="6027dc9e-9df4-47da-92fb-a226b1ab4538" providerId="ADAL" clId="{60542B88-9403-40B0-A6D6-B0292D3D234B}" dt="2019-02-12T06:23:03.195" v="5713" actId="478"/>
          <ac:spMkLst>
            <pc:docMk/>
            <pc:sldMk cId="1596204396" sldId="450"/>
            <ac:spMk id="4" creationId="{220DFFA0-6E08-4C8B-BB04-D9839C5F2424}"/>
          </ac:spMkLst>
        </pc:spChg>
        <pc:spChg chg="add">
          <ac:chgData name="CHOOJINA" userId="6027dc9e-9df4-47da-92fb-a226b1ab4538" providerId="ADAL" clId="{60542B88-9403-40B0-A6D6-B0292D3D234B}" dt="2019-02-12T06:23:03.572" v="5714"/>
          <ac:spMkLst>
            <pc:docMk/>
            <pc:sldMk cId="1596204396" sldId="450"/>
            <ac:spMk id="6" creationId="{53B98C9B-9616-464E-9408-80EDFE40F87B}"/>
          </ac:spMkLst>
        </pc:spChg>
      </pc:sldChg>
      <pc:sldChg chg="addSp delSp modSp add">
        <pc:chgData name="CHOOJINA" userId="6027dc9e-9df4-47da-92fb-a226b1ab4538" providerId="ADAL" clId="{60542B88-9403-40B0-A6D6-B0292D3D234B}" dt="2019-02-12T06:36:35.913" v="7058" actId="478"/>
        <pc:sldMkLst>
          <pc:docMk/>
          <pc:sldMk cId="2902528596" sldId="451"/>
        </pc:sldMkLst>
        <pc:spChg chg="mod">
          <ac:chgData name="CHOOJINA" userId="6027dc9e-9df4-47da-92fb-a226b1ab4538" providerId="ADAL" clId="{60542B88-9403-40B0-A6D6-B0292D3D234B}" dt="2019-02-12T06:18:49.657" v="5404" actId="1037"/>
          <ac:spMkLst>
            <pc:docMk/>
            <pc:sldMk cId="2902528596" sldId="451"/>
            <ac:spMk id="2" creationId="{3D77CA2B-4123-4F72-AD9A-5E15FBB81857}"/>
          </ac:spMkLst>
        </pc:spChg>
        <pc:spChg chg="del">
          <ac:chgData name="CHOOJINA" userId="6027dc9e-9df4-47da-92fb-a226b1ab4538" providerId="ADAL" clId="{60542B88-9403-40B0-A6D6-B0292D3D234B}" dt="2019-02-12T06:23:07.575" v="5715" actId="478"/>
          <ac:spMkLst>
            <pc:docMk/>
            <pc:sldMk cId="2902528596" sldId="451"/>
            <ac:spMk id="4" creationId="{220DFFA0-6E08-4C8B-BB04-D9839C5F2424}"/>
          </ac:spMkLst>
        </pc:spChg>
        <pc:spChg chg="add">
          <ac:chgData name="CHOOJINA" userId="6027dc9e-9df4-47da-92fb-a226b1ab4538" providerId="ADAL" clId="{60542B88-9403-40B0-A6D6-B0292D3D234B}" dt="2019-02-12T06:23:07.938" v="5716"/>
          <ac:spMkLst>
            <pc:docMk/>
            <pc:sldMk cId="2902528596" sldId="451"/>
            <ac:spMk id="6" creationId="{1E4E33C4-B59C-4294-B8F1-0D9E6C322D8A}"/>
          </ac:spMkLst>
        </pc:spChg>
        <pc:picChg chg="add del">
          <ac:chgData name="CHOOJINA" userId="6027dc9e-9df4-47da-92fb-a226b1ab4538" providerId="ADAL" clId="{60542B88-9403-40B0-A6D6-B0292D3D234B}" dt="2019-02-12T06:36:35.913" v="7058" actId="478"/>
          <ac:picMkLst>
            <pc:docMk/>
            <pc:sldMk cId="2902528596" sldId="451"/>
            <ac:picMk id="3074" creationId="{78EE79C4-6B5B-497E-95A5-6DC29A2DC6F7}"/>
          </ac:picMkLst>
        </pc:picChg>
      </pc:sldChg>
      <pc:sldChg chg="addSp delSp modSp add del">
        <pc:chgData name="CHOOJINA" userId="6027dc9e-9df4-47da-92fb-a226b1ab4538" providerId="ADAL" clId="{60542B88-9403-40B0-A6D6-B0292D3D234B}" dt="2019-02-12T07:32:02.148" v="11810" actId="2696"/>
        <pc:sldMkLst>
          <pc:docMk/>
          <pc:sldMk cId="2146164258" sldId="452"/>
        </pc:sldMkLst>
        <pc:spChg chg="mod">
          <ac:chgData name="CHOOJINA" userId="6027dc9e-9df4-47da-92fb-a226b1ab4538" providerId="ADAL" clId="{60542B88-9403-40B0-A6D6-B0292D3D234B}" dt="2019-02-12T07:31:35.579" v="11809" actId="20577"/>
          <ac:spMkLst>
            <pc:docMk/>
            <pc:sldMk cId="2146164258" sldId="452"/>
            <ac:spMk id="2" creationId="{3D77CA2B-4123-4F72-AD9A-5E15FBB81857}"/>
          </ac:spMkLst>
        </pc:spChg>
        <pc:spChg chg="del">
          <ac:chgData name="CHOOJINA" userId="6027dc9e-9df4-47da-92fb-a226b1ab4538" providerId="ADAL" clId="{60542B88-9403-40B0-A6D6-B0292D3D234B}" dt="2019-02-12T06:23:12.281" v="5717" actId="478"/>
          <ac:spMkLst>
            <pc:docMk/>
            <pc:sldMk cId="2146164258" sldId="452"/>
            <ac:spMk id="4" creationId="{220DFFA0-6E08-4C8B-BB04-D9839C5F2424}"/>
          </ac:spMkLst>
        </pc:spChg>
        <pc:spChg chg="add">
          <ac:chgData name="CHOOJINA" userId="6027dc9e-9df4-47da-92fb-a226b1ab4538" providerId="ADAL" clId="{60542B88-9403-40B0-A6D6-B0292D3D234B}" dt="2019-02-12T06:23:12.550" v="5718"/>
          <ac:spMkLst>
            <pc:docMk/>
            <pc:sldMk cId="2146164258" sldId="452"/>
            <ac:spMk id="6" creationId="{ED997D2C-7090-410C-A218-12E015C73834}"/>
          </ac:spMkLst>
        </pc:spChg>
      </pc:sldChg>
      <pc:sldChg chg="add del">
        <pc:chgData name="CHOOJINA" userId="6027dc9e-9df4-47da-92fb-a226b1ab4538" providerId="ADAL" clId="{60542B88-9403-40B0-A6D6-B0292D3D234B}" dt="2019-02-12T06:20:25.934" v="5520" actId="2696"/>
        <pc:sldMkLst>
          <pc:docMk/>
          <pc:sldMk cId="1906465855" sldId="453"/>
        </pc:sldMkLst>
      </pc:sldChg>
      <pc:sldChg chg="add del">
        <pc:chgData name="CHOOJINA" userId="6027dc9e-9df4-47da-92fb-a226b1ab4538" providerId="ADAL" clId="{60542B88-9403-40B0-A6D6-B0292D3D234B}" dt="2019-02-12T06:20:32.067" v="5522"/>
        <pc:sldMkLst>
          <pc:docMk/>
          <pc:sldMk cId="1908889487" sldId="453"/>
        </pc:sldMkLst>
      </pc:sldChg>
      <pc:sldChg chg="addSp delSp modSp add">
        <pc:chgData name="CHOOJINA" userId="6027dc9e-9df4-47da-92fb-a226b1ab4538" providerId="ADAL" clId="{60542B88-9403-40B0-A6D6-B0292D3D234B}" dt="2019-02-12T07:32:40.077" v="11812" actId="20577"/>
        <pc:sldMkLst>
          <pc:docMk/>
          <pc:sldMk cId="3112858853" sldId="453"/>
        </pc:sldMkLst>
        <pc:spChg chg="mod">
          <ac:chgData name="CHOOJINA" userId="6027dc9e-9df4-47da-92fb-a226b1ab4538" providerId="ADAL" clId="{60542B88-9403-40B0-A6D6-B0292D3D234B}" dt="2019-02-12T07:32:40.077" v="11812" actId="20577"/>
          <ac:spMkLst>
            <pc:docMk/>
            <pc:sldMk cId="3112858853" sldId="453"/>
            <ac:spMk id="2" creationId="{3D77CA2B-4123-4F72-AD9A-5E15FBB81857}"/>
          </ac:spMkLst>
        </pc:spChg>
        <pc:spChg chg="del">
          <ac:chgData name="CHOOJINA" userId="6027dc9e-9df4-47da-92fb-a226b1ab4538" providerId="ADAL" clId="{60542B88-9403-40B0-A6D6-B0292D3D234B}" dt="2019-02-12T06:23:15.947" v="5719" actId="478"/>
          <ac:spMkLst>
            <pc:docMk/>
            <pc:sldMk cId="3112858853" sldId="453"/>
            <ac:spMk id="4" creationId="{220DFFA0-6E08-4C8B-BB04-D9839C5F2424}"/>
          </ac:spMkLst>
        </pc:spChg>
        <pc:spChg chg="add">
          <ac:chgData name="CHOOJINA" userId="6027dc9e-9df4-47da-92fb-a226b1ab4538" providerId="ADAL" clId="{60542B88-9403-40B0-A6D6-B0292D3D234B}" dt="2019-02-12T06:23:16.176" v="5720"/>
          <ac:spMkLst>
            <pc:docMk/>
            <pc:sldMk cId="3112858853" sldId="453"/>
            <ac:spMk id="6" creationId="{E95D0BD6-4D5F-4C44-AB68-9C6F7BFAC942}"/>
          </ac:spMkLst>
        </pc:spChg>
      </pc:sldChg>
      <pc:sldChg chg="add del">
        <pc:chgData name="CHOOJINA" userId="6027dc9e-9df4-47da-92fb-a226b1ab4538" providerId="ADAL" clId="{60542B88-9403-40B0-A6D6-B0292D3D234B}" dt="2019-02-12T06:20:25.046" v="5519" actId="2696"/>
        <pc:sldMkLst>
          <pc:docMk/>
          <pc:sldMk cId="3557358253" sldId="454"/>
        </pc:sldMkLst>
      </pc:sldChg>
      <pc:sldChg chg="addSp delSp modSp add">
        <pc:chgData name="CHOOJINA" userId="6027dc9e-9df4-47da-92fb-a226b1ab4538" providerId="ADAL" clId="{60542B88-9403-40B0-A6D6-B0292D3D234B}" dt="2019-02-12T07:32:42.827" v="11814" actId="20577"/>
        <pc:sldMkLst>
          <pc:docMk/>
          <pc:sldMk cId="4014857366" sldId="454"/>
        </pc:sldMkLst>
        <pc:spChg chg="mod">
          <ac:chgData name="CHOOJINA" userId="6027dc9e-9df4-47da-92fb-a226b1ab4538" providerId="ADAL" clId="{60542B88-9403-40B0-A6D6-B0292D3D234B}" dt="2019-02-12T07:32:42.827" v="11814" actId="20577"/>
          <ac:spMkLst>
            <pc:docMk/>
            <pc:sldMk cId="4014857366" sldId="454"/>
            <ac:spMk id="2" creationId="{3D77CA2B-4123-4F72-AD9A-5E15FBB81857}"/>
          </ac:spMkLst>
        </pc:spChg>
        <pc:spChg chg="del">
          <ac:chgData name="CHOOJINA" userId="6027dc9e-9df4-47da-92fb-a226b1ab4538" providerId="ADAL" clId="{60542B88-9403-40B0-A6D6-B0292D3D234B}" dt="2019-02-12T06:23:19.549" v="5721" actId="478"/>
          <ac:spMkLst>
            <pc:docMk/>
            <pc:sldMk cId="4014857366" sldId="454"/>
            <ac:spMk id="4" creationId="{220DFFA0-6E08-4C8B-BB04-D9839C5F2424}"/>
          </ac:spMkLst>
        </pc:spChg>
        <pc:spChg chg="add">
          <ac:chgData name="CHOOJINA" userId="6027dc9e-9df4-47da-92fb-a226b1ab4538" providerId="ADAL" clId="{60542B88-9403-40B0-A6D6-B0292D3D234B}" dt="2019-02-12T06:23:19.935" v="5722"/>
          <ac:spMkLst>
            <pc:docMk/>
            <pc:sldMk cId="4014857366" sldId="454"/>
            <ac:spMk id="6" creationId="{31CBF4FC-95FC-476A-8F19-2665DA16988B}"/>
          </ac:spMkLst>
        </pc:spChg>
      </pc:sldChg>
      <pc:sldChg chg="modSp add">
        <pc:chgData name="CHOOJINA" userId="6027dc9e-9df4-47da-92fb-a226b1ab4538" providerId="ADAL" clId="{60542B88-9403-40B0-A6D6-B0292D3D234B}" dt="2019-02-12T06:25:01.481" v="5751" actId="20577"/>
        <pc:sldMkLst>
          <pc:docMk/>
          <pc:sldMk cId="2692119867" sldId="455"/>
        </pc:sldMkLst>
        <pc:spChg chg="mod">
          <ac:chgData name="CHOOJINA" userId="6027dc9e-9df4-47da-92fb-a226b1ab4538" providerId="ADAL" clId="{60542B88-9403-40B0-A6D6-B0292D3D234B}" dt="2019-02-12T06:24:42.730" v="5743"/>
          <ac:spMkLst>
            <pc:docMk/>
            <pc:sldMk cId="2692119867" sldId="455"/>
            <ac:spMk id="2" creationId="{3D77CA2B-4123-4F72-AD9A-5E15FBB81857}"/>
          </ac:spMkLst>
        </pc:spChg>
        <pc:spChg chg="mod">
          <ac:chgData name="CHOOJINA" userId="6027dc9e-9df4-47da-92fb-a226b1ab4538" providerId="ADAL" clId="{60542B88-9403-40B0-A6D6-B0292D3D234B}" dt="2019-02-12T06:25:01.481" v="5751" actId="20577"/>
          <ac:spMkLst>
            <pc:docMk/>
            <pc:sldMk cId="2692119867" sldId="455"/>
            <ac:spMk id="6" creationId="{53B98C9B-9616-464E-9408-80EDFE40F87B}"/>
          </ac:spMkLst>
        </pc:spChg>
      </pc:sldChg>
      <pc:sldChg chg="addSp delSp modSp add">
        <pc:chgData name="CHOOJINA" userId="6027dc9e-9df4-47da-92fb-a226b1ab4538" providerId="ADAL" clId="{60542B88-9403-40B0-A6D6-B0292D3D234B}" dt="2019-02-12T06:25:06.431" v="5753"/>
        <pc:sldMkLst>
          <pc:docMk/>
          <pc:sldMk cId="2304324170" sldId="456"/>
        </pc:sldMkLst>
        <pc:spChg chg="mod">
          <ac:chgData name="CHOOJINA" userId="6027dc9e-9df4-47da-92fb-a226b1ab4538" providerId="ADAL" clId="{60542B88-9403-40B0-A6D6-B0292D3D234B}" dt="2019-02-12T06:24:44.708" v="5745" actId="20577"/>
          <ac:spMkLst>
            <pc:docMk/>
            <pc:sldMk cId="2304324170" sldId="456"/>
            <ac:spMk id="2" creationId="{3D77CA2B-4123-4F72-AD9A-5E15FBB81857}"/>
          </ac:spMkLst>
        </pc:spChg>
        <pc:spChg chg="del">
          <ac:chgData name="CHOOJINA" userId="6027dc9e-9df4-47da-92fb-a226b1ab4538" providerId="ADAL" clId="{60542B88-9403-40B0-A6D6-B0292D3D234B}" dt="2019-02-12T06:25:06.215" v="5752" actId="478"/>
          <ac:spMkLst>
            <pc:docMk/>
            <pc:sldMk cId="2304324170" sldId="456"/>
            <ac:spMk id="6" creationId="{1E4E33C4-B59C-4294-B8F1-0D9E6C322D8A}"/>
          </ac:spMkLst>
        </pc:spChg>
        <pc:spChg chg="add">
          <ac:chgData name="CHOOJINA" userId="6027dc9e-9df4-47da-92fb-a226b1ab4538" providerId="ADAL" clId="{60542B88-9403-40B0-A6D6-B0292D3D234B}" dt="2019-02-12T06:25:06.431" v="5753"/>
          <ac:spMkLst>
            <pc:docMk/>
            <pc:sldMk cId="2304324170" sldId="456"/>
            <ac:spMk id="7" creationId="{2FC386E3-2926-4E42-BD8E-2796E46A0FDC}"/>
          </ac:spMkLst>
        </pc:spChg>
      </pc:sldChg>
      <pc:sldChg chg="addSp delSp modSp add del">
        <pc:chgData name="CHOOJINA" userId="6027dc9e-9df4-47da-92fb-a226b1ab4538" providerId="ADAL" clId="{60542B88-9403-40B0-A6D6-B0292D3D234B}" dt="2019-02-12T07:32:47.818" v="11815" actId="2696"/>
        <pc:sldMkLst>
          <pc:docMk/>
          <pc:sldMk cId="835019244" sldId="457"/>
        </pc:sldMkLst>
        <pc:spChg chg="mod">
          <ac:chgData name="CHOOJINA" userId="6027dc9e-9df4-47da-92fb-a226b1ab4538" providerId="ADAL" clId="{60542B88-9403-40B0-A6D6-B0292D3D234B}" dt="2019-02-12T06:24:47.528" v="5747" actId="20577"/>
          <ac:spMkLst>
            <pc:docMk/>
            <pc:sldMk cId="835019244" sldId="457"/>
            <ac:spMk id="2" creationId="{3D77CA2B-4123-4F72-AD9A-5E15FBB81857}"/>
          </ac:spMkLst>
        </pc:spChg>
        <pc:spChg chg="del">
          <ac:chgData name="CHOOJINA" userId="6027dc9e-9df4-47da-92fb-a226b1ab4538" providerId="ADAL" clId="{60542B88-9403-40B0-A6D6-B0292D3D234B}" dt="2019-02-12T06:25:09.406" v="5754" actId="478"/>
          <ac:spMkLst>
            <pc:docMk/>
            <pc:sldMk cId="835019244" sldId="457"/>
            <ac:spMk id="6" creationId="{ED997D2C-7090-410C-A218-12E015C73834}"/>
          </ac:spMkLst>
        </pc:spChg>
        <pc:spChg chg="add">
          <ac:chgData name="CHOOJINA" userId="6027dc9e-9df4-47da-92fb-a226b1ab4538" providerId="ADAL" clId="{60542B88-9403-40B0-A6D6-B0292D3D234B}" dt="2019-02-12T06:25:09.581" v="5755"/>
          <ac:spMkLst>
            <pc:docMk/>
            <pc:sldMk cId="835019244" sldId="457"/>
            <ac:spMk id="7" creationId="{898D35FE-F995-4647-A3CD-B5407599F16A}"/>
          </ac:spMkLst>
        </pc:spChg>
      </pc:sldChg>
      <pc:sldChg chg="addSp delSp modSp add">
        <pc:chgData name="CHOOJINA" userId="6027dc9e-9df4-47da-92fb-a226b1ab4538" providerId="ADAL" clId="{60542B88-9403-40B0-A6D6-B0292D3D234B}" dt="2019-02-12T07:32:50.508" v="11817" actId="20577"/>
        <pc:sldMkLst>
          <pc:docMk/>
          <pc:sldMk cId="2662826836" sldId="458"/>
        </pc:sldMkLst>
        <pc:spChg chg="mod">
          <ac:chgData name="CHOOJINA" userId="6027dc9e-9df4-47da-92fb-a226b1ab4538" providerId="ADAL" clId="{60542B88-9403-40B0-A6D6-B0292D3D234B}" dt="2019-02-12T07:32:50.508" v="11817" actId="20577"/>
          <ac:spMkLst>
            <pc:docMk/>
            <pc:sldMk cId="2662826836" sldId="458"/>
            <ac:spMk id="2" creationId="{3D77CA2B-4123-4F72-AD9A-5E15FBB81857}"/>
          </ac:spMkLst>
        </pc:spChg>
        <pc:spChg chg="del">
          <ac:chgData name="CHOOJINA" userId="6027dc9e-9df4-47da-92fb-a226b1ab4538" providerId="ADAL" clId="{60542B88-9403-40B0-A6D6-B0292D3D234B}" dt="2019-02-12T06:25:13.492" v="5756" actId="478"/>
          <ac:spMkLst>
            <pc:docMk/>
            <pc:sldMk cId="2662826836" sldId="458"/>
            <ac:spMk id="6" creationId="{31CBF4FC-95FC-476A-8F19-2665DA16988B}"/>
          </ac:spMkLst>
        </pc:spChg>
        <pc:spChg chg="add">
          <ac:chgData name="CHOOJINA" userId="6027dc9e-9df4-47da-92fb-a226b1ab4538" providerId="ADAL" clId="{60542B88-9403-40B0-A6D6-B0292D3D234B}" dt="2019-02-12T06:25:13.922" v="5757"/>
          <ac:spMkLst>
            <pc:docMk/>
            <pc:sldMk cId="2662826836" sldId="458"/>
            <ac:spMk id="7" creationId="{F632A640-61F2-4CAE-9254-60756D13FA15}"/>
          </ac:spMkLst>
        </pc:spChg>
      </pc:sldChg>
      <pc:sldChg chg="addSp delSp modSp add">
        <pc:chgData name="CHOOJINA" userId="6027dc9e-9df4-47da-92fb-a226b1ab4538" providerId="ADAL" clId="{60542B88-9403-40B0-A6D6-B0292D3D234B}" dt="2019-02-12T06:40:19.945" v="7901" actId="20577"/>
        <pc:sldMkLst>
          <pc:docMk/>
          <pc:sldMk cId="3784032715" sldId="459"/>
        </pc:sldMkLst>
        <pc:spChg chg="mod">
          <ac:chgData name="CHOOJINA" userId="6027dc9e-9df4-47da-92fb-a226b1ab4538" providerId="ADAL" clId="{60542B88-9403-40B0-A6D6-B0292D3D234B}" dt="2019-02-12T06:26:09.992" v="5866"/>
          <ac:spMkLst>
            <pc:docMk/>
            <pc:sldMk cId="3784032715" sldId="459"/>
            <ac:spMk id="4" creationId="{78AD824C-69F3-4AD1-9B8E-783DCCE4E871}"/>
          </ac:spMkLst>
        </pc:spChg>
        <pc:spChg chg="mod">
          <ac:chgData name="CHOOJINA" userId="6027dc9e-9df4-47da-92fb-a226b1ab4538" providerId="ADAL" clId="{60542B88-9403-40B0-A6D6-B0292D3D234B}" dt="2019-02-12T06:40:19.945" v="7901" actId="20577"/>
          <ac:spMkLst>
            <pc:docMk/>
            <pc:sldMk cId="3784032715" sldId="459"/>
            <ac:spMk id="5" creationId="{154835BF-708A-4514-9880-592F338D67E7}"/>
          </ac:spMkLst>
        </pc:spChg>
        <pc:picChg chg="del">
          <ac:chgData name="CHOOJINA" userId="6027dc9e-9df4-47da-92fb-a226b1ab4538" providerId="ADAL" clId="{60542B88-9403-40B0-A6D6-B0292D3D234B}" dt="2019-02-12T06:30:08.323" v="6512" actId="478"/>
          <ac:picMkLst>
            <pc:docMk/>
            <pc:sldMk cId="3784032715" sldId="459"/>
            <ac:picMk id="2" creationId="{6E598DC5-1302-4ADF-B9D8-25DACEE1849E}"/>
          </ac:picMkLst>
        </pc:picChg>
        <pc:picChg chg="del">
          <ac:chgData name="CHOOJINA" userId="6027dc9e-9df4-47da-92fb-a226b1ab4538" providerId="ADAL" clId="{60542B88-9403-40B0-A6D6-B0292D3D234B}" dt="2019-02-12T06:30:09.600" v="6513" actId="478"/>
          <ac:picMkLst>
            <pc:docMk/>
            <pc:sldMk cId="3784032715" sldId="459"/>
            <ac:picMk id="7" creationId="{FE44C2E3-3778-4F7C-ADD6-6CEBBE5A063C}"/>
          </ac:picMkLst>
        </pc:picChg>
        <pc:picChg chg="add mod">
          <ac:chgData name="CHOOJINA" userId="6027dc9e-9df4-47da-92fb-a226b1ab4538" providerId="ADAL" clId="{60542B88-9403-40B0-A6D6-B0292D3D234B}" dt="2019-02-12T06:30:41.356" v="6517" actId="1076"/>
          <ac:picMkLst>
            <pc:docMk/>
            <pc:sldMk cId="3784032715" sldId="459"/>
            <ac:picMk id="2050" creationId="{9ECBC823-376D-4D02-AE63-873ADE9B5252}"/>
          </ac:picMkLst>
        </pc:picChg>
        <pc:picChg chg="add mod">
          <ac:chgData name="CHOOJINA" userId="6027dc9e-9df4-47da-92fb-a226b1ab4538" providerId="ADAL" clId="{60542B88-9403-40B0-A6D6-B0292D3D234B}" dt="2019-02-12T06:31:07.806" v="6521" actId="1076"/>
          <ac:picMkLst>
            <pc:docMk/>
            <pc:sldMk cId="3784032715" sldId="459"/>
            <ac:picMk id="2052" creationId="{0F19916E-CABB-4C08-B537-456C368EC33D}"/>
          </ac:picMkLst>
        </pc:picChg>
      </pc:sldChg>
      <pc:sldChg chg="addSp delSp modSp add">
        <pc:chgData name="CHOOJINA" userId="6027dc9e-9df4-47da-92fb-a226b1ab4538" providerId="ADAL" clId="{60542B88-9403-40B0-A6D6-B0292D3D234B}" dt="2019-02-12T06:36:22.388" v="7057" actId="208"/>
        <pc:sldMkLst>
          <pc:docMk/>
          <pc:sldMk cId="3737450547" sldId="460"/>
        </pc:sldMkLst>
        <pc:spChg chg="mod">
          <ac:chgData name="CHOOJINA" userId="6027dc9e-9df4-47da-92fb-a226b1ab4538" providerId="ADAL" clId="{60542B88-9403-40B0-A6D6-B0292D3D234B}" dt="2019-02-12T06:31:55.519" v="6558" actId="20577"/>
          <ac:spMkLst>
            <pc:docMk/>
            <pc:sldMk cId="3737450547" sldId="460"/>
            <ac:spMk id="5" creationId="{E64D9689-6189-4446-A82D-90AFA36EF45F}"/>
          </ac:spMkLst>
        </pc:spChg>
        <pc:spChg chg="mod">
          <ac:chgData name="CHOOJINA" userId="6027dc9e-9df4-47da-92fb-a226b1ab4538" providerId="ADAL" clId="{60542B88-9403-40B0-A6D6-B0292D3D234B}" dt="2019-02-12T06:36:04.287" v="7055" actId="20577"/>
          <ac:spMkLst>
            <pc:docMk/>
            <pc:sldMk cId="3737450547" sldId="460"/>
            <ac:spMk id="6" creationId="{C7AB2DEE-1368-4F40-93D9-1E3BD84C2FC2}"/>
          </ac:spMkLst>
        </pc:spChg>
        <pc:spChg chg="mod">
          <ac:chgData name="CHOOJINA" userId="6027dc9e-9df4-47da-92fb-a226b1ab4538" providerId="ADAL" clId="{60542B88-9403-40B0-A6D6-B0292D3D234B}" dt="2019-02-12T06:35:01.986" v="6896" actId="1076"/>
          <ac:spMkLst>
            <pc:docMk/>
            <pc:sldMk cId="3737450547" sldId="460"/>
            <ac:spMk id="15" creationId="{DABAB4D6-DEF9-490F-9D21-B3EA350B4471}"/>
          </ac:spMkLst>
        </pc:spChg>
        <pc:spChg chg="mod ord">
          <ac:chgData name="CHOOJINA" userId="6027dc9e-9df4-47da-92fb-a226b1ab4538" providerId="ADAL" clId="{60542B88-9403-40B0-A6D6-B0292D3D234B}" dt="2019-02-12T06:35:33.729" v="6907" actId="14100"/>
          <ac:spMkLst>
            <pc:docMk/>
            <pc:sldMk cId="3737450547" sldId="460"/>
            <ac:spMk id="18" creationId="{0B898606-9497-47B1-BA63-144390CC0FDA}"/>
          </ac:spMkLst>
        </pc:spChg>
        <pc:spChg chg="del">
          <ac:chgData name="CHOOJINA" userId="6027dc9e-9df4-47da-92fb-a226b1ab4538" providerId="ADAL" clId="{60542B88-9403-40B0-A6D6-B0292D3D234B}" dt="2019-02-12T06:35:11.507" v="6900" actId="478"/>
          <ac:spMkLst>
            <pc:docMk/>
            <pc:sldMk cId="3737450547" sldId="460"/>
            <ac:spMk id="21" creationId="{62C34EFE-5A60-4744-A9D5-2D2BBC9D25AF}"/>
          </ac:spMkLst>
        </pc:spChg>
        <pc:spChg chg="del">
          <ac:chgData name="CHOOJINA" userId="6027dc9e-9df4-47da-92fb-a226b1ab4538" providerId="ADAL" clId="{60542B88-9403-40B0-A6D6-B0292D3D234B}" dt="2019-02-12T06:35:11.507" v="6900" actId="478"/>
          <ac:spMkLst>
            <pc:docMk/>
            <pc:sldMk cId="3737450547" sldId="460"/>
            <ac:spMk id="22" creationId="{293A28FF-57D6-4ED3-9BBB-9F241554B014}"/>
          </ac:spMkLst>
        </pc:spChg>
        <pc:picChg chg="del">
          <ac:chgData name="CHOOJINA" userId="6027dc9e-9df4-47da-92fb-a226b1ab4538" providerId="ADAL" clId="{60542B88-9403-40B0-A6D6-B0292D3D234B}" dt="2019-02-12T06:35:04.305" v="6897" actId="478"/>
          <ac:picMkLst>
            <pc:docMk/>
            <pc:sldMk cId="3737450547" sldId="460"/>
            <ac:picMk id="13" creationId="{D260B483-7D7A-48E4-AAB4-25F691139478}"/>
          </ac:picMkLst>
        </pc:picChg>
        <pc:picChg chg="add mod">
          <ac:chgData name="CHOOJINA" userId="6027dc9e-9df4-47da-92fb-a226b1ab4538" providerId="ADAL" clId="{60542B88-9403-40B0-A6D6-B0292D3D234B}" dt="2019-02-12T06:35:20.572" v="6903" actId="1076"/>
          <ac:picMkLst>
            <pc:docMk/>
            <pc:sldMk cId="3737450547" sldId="460"/>
            <ac:picMk id="14" creationId="{AF7E02DD-373D-4801-8AAA-5ECC7C3B46B8}"/>
          </ac:picMkLst>
        </pc:picChg>
        <pc:cxnChg chg="add mod">
          <ac:chgData name="CHOOJINA" userId="6027dc9e-9df4-47da-92fb-a226b1ab4538" providerId="ADAL" clId="{60542B88-9403-40B0-A6D6-B0292D3D234B}" dt="2019-02-12T06:36:22.388" v="7057" actId="208"/>
          <ac:cxnSpMkLst>
            <pc:docMk/>
            <pc:sldMk cId="3737450547" sldId="460"/>
            <ac:cxnSpMk id="9" creationId="{375C1B24-D824-4FF4-905B-D7C154D98A9F}"/>
          </ac:cxnSpMkLst>
        </pc:cxnChg>
        <pc:cxnChg chg="mod">
          <ac:chgData name="CHOOJINA" userId="6027dc9e-9df4-47da-92fb-a226b1ab4538" providerId="ADAL" clId="{60542B88-9403-40B0-A6D6-B0292D3D234B}" dt="2019-02-12T06:35:33.729" v="6907" actId="14100"/>
          <ac:cxnSpMkLst>
            <pc:docMk/>
            <pc:sldMk cId="3737450547" sldId="460"/>
            <ac:cxnSpMk id="20" creationId="{224D370A-BB19-4945-A9D3-1925C0C763C3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6:41:55.411" v="7910" actId="1076"/>
        <pc:sldMkLst>
          <pc:docMk/>
          <pc:sldMk cId="2335830095" sldId="461"/>
        </pc:sldMkLst>
        <pc:spChg chg="mod">
          <ac:chgData name="CHOOJINA" userId="6027dc9e-9df4-47da-92fb-a226b1ab4538" providerId="ADAL" clId="{60542B88-9403-40B0-A6D6-B0292D3D234B}" dt="2019-02-12T06:36:59.435" v="7094"/>
          <ac:spMkLst>
            <pc:docMk/>
            <pc:sldMk cId="2335830095" sldId="461"/>
            <ac:spMk id="4" creationId="{78AD824C-69F3-4AD1-9B8E-783DCCE4E871}"/>
          </ac:spMkLst>
        </pc:spChg>
        <pc:spChg chg="mod">
          <ac:chgData name="CHOOJINA" userId="6027dc9e-9df4-47da-92fb-a226b1ab4538" providerId="ADAL" clId="{60542B88-9403-40B0-A6D6-B0292D3D234B}" dt="2019-02-12T06:39:30.060" v="7714" actId="20577"/>
          <ac:spMkLst>
            <pc:docMk/>
            <pc:sldMk cId="2335830095" sldId="461"/>
            <ac:spMk id="5" creationId="{154835BF-708A-4514-9880-592F338D67E7}"/>
          </ac:spMkLst>
        </pc:spChg>
        <pc:picChg chg="del">
          <ac:chgData name="CHOOJINA" userId="6027dc9e-9df4-47da-92fb-a226b1ab4538" providerId="ADAL" clId="{60542B88-9403-40B0-A6D6-B0292D3D234B}" dt="2019-02-12T06:37:09.801" v="7119" actId="478"/>
          <ac:picMkLst>
            <pc:docMk/>
            <pc:sldMk cId="2335830095" sldId="461"/>
            <ac:picMk id="2050" creationId="{9ECBC823-376D-4D02-AE63-873ADE9B5252}"/>
          </ac:picMkLst>
        </pc:picChg>
        <pc:picChg chg="del mod">
          <ac:chgData name="CHOOJINA" userId="6027dc9e-9df4-47da-92fb-a226b1ab4538" providerId="ADAL" clId="{60542B88-9403-40B0-A6D6-B0292D3D234B}" dt="2019-02-12T06:37:10.156" v="7121" actId="478"/>
          <ac:picMkLst>
            <pc:docMk/>
            <pc:sldMk cId="2335830095" sldId="461"/>
            <ac:picMk id="2052" creationId="{0F19916E-CABB-4C08-B537-456C368EC33D}"/>
          </ac:picMkLst>
        </pc:picChg>
        <pc:picChg chg="add mod">
          <ac:chgData name="CHOOJINA" userId="6027dc9e-9df4-47da-92fb-a226b1ab4538" providerId="ADAL" clId="{60542B88-9403-40B0-A6D6-B0292D3D234B}" dt="2019-02-12T06:41:55.411" v="7910" actId="1076"/>
          <ac:picMkLst>
            <pc:docMk/>
            <pc:sldMk cId="2335830095" sldId="461"/>
            <ac:picMk id="4098" creationId="{9AFEBFCB-74D2-4CDA-863F-04559296D8E4}"/>
          </ac:picMkLst>
        </pc:picChg>
      </pc:sldChg>
      <pc:sldChg chg="addSp delSp modSp add">
        <pc:chgData name="CHOOJINA" userId="6027dc9e-9df4-47da-92fb-a226b1ab4538" providerId="ADAL" clId="{60542B88-9403-40B0-A6D6-B0292D3D234B}" dt="2019-02-12T07:28:58.469" v="11672" actId="20577"/>
        <pc:sldMkLst>
          <pc:docMk/>
          <pc:sldMk cId="2461510486" sldId="462"/>
        </pc:sldMkLst>
        <pc:spChg chg="mod">
          <ac:chgData name="CHOOJINA" userId="6027dc9e-9df4-47da-92fb-a226b1ab4538" providerId="ADAL" clId="{60542B88-9403-40B0-A6D6-B0292D3D234B}" dt="2019-02-12T06:43:12.023" v="8013" actId="20577"/>
          <ac:spMkLst>
            <pc:docMk/>
            <pc:sldMk cId="2461510486" sldId="462"/>
            <ac:spMk id="5" creationId="{E64D9689-6189-4446-A82D-90AFA36EF45F}"/>
          </ac:spMkLst>
        </pc:spChg>
        <pc:spChg chg="mod">
          <ac:chgData name="CHOOJINA" userId="6027dc9e-9df4-47da-92fb-a226b1ab4538" providerId="ADAL" clId="{60542B88-9403-40B0-A6D6-B0292D3D234B}" dt="2019-02-12T07:28:58.469" v="11672" actId="20577"/>
          <ac:spMkLst>
            <pc:docMk/>
            <pc:sldMk cId="2461510486" sldId="462"/>
            <ac:spMk id="6" creationId="{C7AB2DEE-1368-4F40-93D9-1E3BD84C2FC2}"/>
          </ac:spMkLst>
        </pc:spChg>
        <pc:spChg chg="add mod">
          <ac:chgData name="CHOOJINA" userId="6027dc9e-9df4-47da-92fb-a226b1ab4538" providerId="ADAL" clId="{60542B88-9403-40B0-A6D6-B0292D3D234B}" dt="2019-02-12T06:47:51.168" v="8655" actId="11529"/>
          <ac:spMkLst>
            <pc:docMk/>
            <pc:sldMk cId="2461510486" sldId="462"/>
            <ac:spMk id="10" creationId="{820A5908-9F7E-4B66-980F-844D1D35D83A}"/>
          </ac:spMkLst>
        </pc:spChg>
        <pc:spChg chg="mod">
          <ac:chgData name="CHOOJINA" userId="6027dc9e-9df4-47da-92fb-a226b1ab4538" providerId="ADAL" clId="{60542B88-9403-40B0-A6D6-B0292D3D234B}" dt="2019-02-12T06:45:01.855" v="8336" actId="1035"/>
          <ac:spMkLst>
            <pc:docMk/>
            <pc:sldMk cId="2461510486" sldId="462"/>
            <ac:spMk id="15" creationId="{DABAB4D6-DEF9-490F-9D21-B3EA350B4471}"/>
          </ac:spMkLst>
        </pc:spChg>
        <pc:spChg chg="mod ord">
          <ac:chgData name="CHOOJINA" userId="6027dc9e-9df4-47da-92fb-a226b1ab4538" providerId="ADAL" clId="{60542B88-9403-40B0-A6D6-B0292D3D234B}" dt="2019-02-12T06:45:50.034" v="8347" actId="14100"/>
          <ac:spMkLst>
            <pc:docMk/>
            <pc:sldMk cId="2461510486" sldId="462"/>
            <ac:spMk id="18" creationId="{0B898606-9497-47B1-BA63-144390CC0FDA}"/>
          </ac:spMkLst>
        </pc:spChg>
        <pc:spChg chg="del">
          <ac:chgData name="CHOOJINA" userId="6027dc9e-9df4-47da-92fb-a226b1ab4538" providerId="ADAL" clId="{60542B88-9403-40B0-A6D6-B0292D3D234B}" dt="2019-02-12T06:44:56.126" v="8333" actId="478"/>
          <ac:spMkLst>
            <pc:docMk/>
            <pc:sldMk cId="2461510486" sldId="462"/>
            <ac:spMk id="21" creationId="{62C34EFE-5A60-4744-A9D5-2D2BBC9D25AF}"/>
          </ac:spMkLst>
        </pc:spChg>
        <pc:spChg chg="del">
          <ac:chgData name="CHOOJINA" userId="6027dc9e-9df4-47da-92fb-a226b1ab4538" providerId="ADAL" clId="{60542B88-9403-40B0-A6D6-B0292D3D234B}" dt="2019-02-12T06:44:56.126" v="8333" actId="478"/>
          <ac:spMkLst>
            <pc:docMk/>
            <pc:sldMk cId="2461510486" sldId="462"/>
            <ac:spMk id="22" creationId="{293A28FF-57D6-4ED3-9BBB-9F241554B014}"/>
          </ac:spMkLst>
        </pc:spChg>
        <pc:picChg chg="add mod">
          <ac:chgData name="CHOOJINA" userId="6027dc9e-9df4-47da-92fb-a226b1ab4538" providerId="ADAL" clId="{60542B88-9403-40B0-A6D6-B0292D3D234B}" dt="2019-02-12T06:45:32.895" v="8344" actId="1076"/>
          <ac:picMkLst>
            <pc:docMk/>
            <pc:sldMk cId="2461510486" sldId="462"/>
            <ac:picMk id="7" creationId="{0627ABA4-CE9B-4060-AF16-4E4CCFA8ACE5}"/>
          </ac:picMkLst>
        </pc:picChg>
        <pc:picChg chg="del">
          <ac:chgData name="CHOOJINA" userId="6027dc9e-9df4-47da-92fb-a226b1ab4538" providerId="ADAL" clId="{60542B88-9403-40B0-A6D6-B0292D3D234B}" dt="2019-02-12T06:44:53.988" v="8332" actId="478"/>
          <ac:picMkLst>
            <pc:docMk/>
            <pc:sldMk cId="2461510486" sldId="462"/>
            <ac:picMk id="13" creationId="{D260B483-7D7A-48E4-AAB4-25F691139478}"/>
          </ac:picMkLst>
        </pc:picChg>
        <pc:cxnChg chg="mod">
          <ac:chgData name="CHOOJINA" userId="6027dc9e-9df4-47da-92fb-a226b1ab4538" providerId="ADAL" clId="{60542B88-9403-40B0-A6D6-B0292D3D234B}" dt="2019-02-12T06:45:50.034" v="8347" actId="14100"/>
          <ac:cxnSpMkLst>
            <pc:docMk/>
            <pc:sldMk cId="2461510486" sldId="462"/>
            <ac:cxnSpMk id="20" creationId="{224D370A-BB19-4945-A9D3-1925C0C763C3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8:02:44.191" v="14017" actId="20577"/>
        <pc:sldMkLst>
          <pc:docMk/>
          <pc:sldMk cId="1051534101" sldId="463"/>
        </pc:sldMkLst>
        <pc:spChg chg="mod">
          <ac:chgData name="CHOOJINA" userId="6027dc9e-9df4-47da-92fb-a226b1ab4538" providerId="ADAL" clId="{60542B88-9403-40B0-A6D6-B0292D3D234B}" dt="2019-02-12T08:02:44.191" v="14017" actId="20577"/>
          <ac:spMkLst>
            <pc:docMk/>
            <pc:sldMk cId="1051534101" sldId="463"/>
            <ac:spMk id="6" creationId="{C7AB2DEE-1368-4F40-93D9-1E3BD84C2FC2}"/>
          </ac:spMkLst>
        </pc:spChg>
        <pc:spChg chg="add mod">
          <ac:chgData name="CHOOJINA" userId="6027dc9e-9df4-47da-92fb-a226b1ab4538" providerId="ADAL" clId="{60542B88-9403-40B0-A6D6-B0292D3D234B}" dt="2019-02-12T06:49:57.784" v="8674" actId="14100"/>
          <ac:spMkLst>
            <pc:docMk/>
            <pc:sldMk cId="1051534101" sldId="463"/>
            <ac:spMk id="8" creationId="{0109434C-E956-4863-90F6-327184F904E3}"/>
          </ac:spMkLst>
        </pc:spChg>
        <pc:spChg chg="add mod">
          <ac:chgData name="CHOOJINA" userId="6027dc9e-9df4-47da-92fb-a226b1ab4538" providerId="ADAL" clId="{60542B88-9403-40B0-A6D6-B0292D3D234B}" dt="2019-02-12T06:50:59.884" v="8889" actId="14100"/>
          <ac:spMkLst>
            <pc:docMk/>
            <pc:sldMk cId="1051534101" sldId="463"/>
            <ac:spMk id="9" creationId="{2F79E82E-8BB1-4DF8-B576-309A331EC99E}"/>
          </ac:spMkLst>
        </pc:spChg>
        <pc:spChg chg="del">
          <ac:chgData name="CHOOJINA" userId="6027dc9e-9df4-47da-92fb-a226b1ab4538" providerId="ADAL" clId="{60542B88-9403-40B0-A6D6-B0292D3D234B}" dt="2019-02-12T06:48:46.584" v="8662" actId="478"/>
          <ac:spMkLst>
            <pc:docMk/>
            <pc:sldMk cId="1051534101" sldId="463"/>
            <ac:spMk id="10" creationId="{820A5908-9F7E-4B66-980F-844D1D35D83A}"/>
          </ac:spMkLst>
        </pc:spChg>
        <pc:spChg chg="add del mod">
          <ac:chgData name="CHOOJINA" userId="6027dc9e-9df4-47da-92fb-a226b1ab4538" providerId="ADAL" clId="{60542B88-9403-40B0-A6D6-B0292D3D234B}" dt="2019-02-12T06:51:19.663" v="8892" actId="478"/>
          <ac:spMkLst>
            <pc:docMk/>
            <pc:sldMk cId="1051534101" sldId="463"/>
            <ac:spMk id="11" creationId="{A0B2AFDA-3188-4A5B-856A-D4CA37519710}"/>
          </ac:spMkLst>
        </pc:spChg>
        <pc:spChg chg="del">
          <ac:chgData name="CHOOJINA" userId="6027dc9e-9df4-47da-92fb-a226b1ab4538" providerId="ADAL" clId="{60542B88-9403-40B0-A6D6-B0292D3D234B}" dt="2019-02-12T06:48:46.584" v="8662" actId="478"/>
          <ac:spMkLst>
            <pc:docMk/>
            <pc:sldMk cId="1051534101" sldId="463"/>
            <ac:spMk id="15" creationId="{DABAB4D6-DEF9-490F-9D21-B3EA350B4471}"/>
          </ac:spMkLst>
        </pc:spChg>
        <pc:spChg chg="add mod">
          <ac:chgData name="CHOOJINA" userId="6027dc9e-9df4-47da-92fb-a226b1ab4538" providerId="ADAL" clId="{60542B88-9403-40B0-A6D6-B0292D3D234B}" dt="2019-02-12T06:51:02.766" v="8890" actId="571"/>
          <ac:spMkLst>
            <pc:docMk/>
            <pc:sldMk cId="1051534101" sldId="463"/>
            <ac:spMk id="16" creationId="{9DD29AFB-1B6F-46BD-A30E-83B696747FCC}"/>
          </ac:spMkLst>
        </pc:spChg>
        <pc:spChg chg="del">
          <ac:chgData name="CHOOJINA" userId="6027dc9e-9df4-47da-92fb-a226b1ab4538" providerId="ADAL" clId="{60542B88-9403-40B0-A6D6-B0292D3D234B}" dt="2019-02-12T06:48:45.629" v="8661" actId="478"/>
          <ac:spMkLst>
            <pc:docMk/>
            <pc:sldMk cId="1051534101" sldId="463"/>
            <ac:spMk id="18" creationId="{0B898606-9497-47B1-BA63-144390CC0FDA}"/>
          </ac:spMkLst>
        </pc:spChg>
        <pc:picChg chg="add mod modCrop">
          <ac:chgData name="CHOOJINA" userId="6027dc9e-9df4-47da-92fb-a226b1ab4538" providerId="ADAL" clId="{60542B88-9403-40B0-A6D6-B0292D3D234B}" dt="2019-02-12T06:49:21.480" v="8671" actId="1440"/>
          <ac:picMkLst>
            <pc:docMk/>
            <pc:sldMk cId="1051534101" sldId="463"/>
            <ac:picMk id="3" creationId="{005E2560-0646-4E7D-946D-6C88683962EE}"/>
          </ac:picMkLst>
        </pc:picChg>
        <pc:picChg chg="del">
          <ac:chgData name="CHOOJINA" userId="6027dc9e-9df4-47da-92fb-a226b1ab4538" providerId="ADAL" clId="{60542B88-9403-40B0-A6D6-B0292D3D234B}" dt="2019-02-12T06:48:39.294" v="8657" actId="478"/>
          <ac:picMkLst>
            <pc:docMk/>
            <pc:sldMk cId="1051534101" sldId="463"/>
            <ac:picMk id="7" creationId="{0627ABA4-CE9B-4060-AF16-4E4CCFA8ACE5}"/>
          </ac:picMkLst>
        </pc:picChg>
        <pc:picChg chg="del">
          <ac:chgData name="CHOOJINA" userId="6027dc9e-9df4-47da-92fb-a226b1ab4538" providerId="ADAL" clId="{60542B88-9403-40B0-A6D6-B0292D3D234B}" dt="2019-02-12T06:48:40.616" v="8658" actId="478"/>
          <ac:picMkLst>
            <pc:docMk/>
            <pc:sldMk cId="1051534101" sldId="463"/>
            <ac:picMk id="12" creationId="{EDBB6612-044F-4467-A93B-0795CDA26A3B}"/>
          </ac:picMkLst>
        </pc:picChg>
        <pc:picChg chg="add mod">
          <ac:chgData name="CHOOJINA" userId="6027dc9e-9df4-47da-92fb-a226b1ab4538" providerId="ADAL" clId="{60542B88-9403-40B0-A6D6-B0292D3D234B}" dt="2019-02-12T06:57:01.512" v="9569" actId="1035"/>
          <ac:picMkLst>
            <pc:docMk/>
            <pc:sldMk cId="1051534101" sldId="463"/>
            <ac:picMk id="17" creationId="{BD7E847D-2047-42B6-82B6-82618FE7D74B}"/>
          </ac:picMkLst>
        </pc:picChg>
        <pc:picChg chg="add mod">
          <ac:chgData name="CHOOJINA" userId="6027dc9e-9df4-47da-92fb-a226b1ab4538" providerId="ADAL" clId="{60542B88-9403-40B0-A6D6-B0292D3D234B}" dt="2019-02-12T08:02:12.016" v="13893" actId="14100"/>
          <ac:picMkLst>
            <pc:docMk/>
            <pc:sldMk cId="1051534101" sldId="463"/>
            <ac:picMk id="19" creationId="{A0E173C9-3A6F-486E-88D9-64582997CA31}"/>
          </ac:picMkLst>
        </pc:picChg>
        <pc:cxnChg chg="del mod">
          <ac:chgData name="CHOOJINA" userId="6027dc9e-9df4-47da-92fb-a226b1ab4538" providerId="ADAL" clId="{60542B88-9403-40B0-A6D6-B0292D3D234B}" dt="2019-02-12T06:48:46.584" v="8662" actId="478"/>
          <ac:cxnSpMkLst>
            <pc:docMk/>
            <pc:sldMk cId="1051534101" sldId="463"/>
            <ac:cxnSpMk id="20" creationId="{224D370A-BB19-4945-A9D3-1925C0C763C3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7:03:29.348" v="9878" actId="14100"/>
        <pc:sldMkLst>
          <pc:docMk/>
          <pc:sldMk cId="2918211252" sldId="464"/>
        </pc:sldMkLst>
        <pc:spChg chg="mod">
          <ac:chgData name="CHOOJINA" userId="6027dc9e-9df4-47da-92fb-a226b1ab4538" providerId="ADAL" clId="{60542B88-9403-40B0-A6D6-B0292D3D234B}" dt="2019-02-12T06:58:21.931" v="9708" actId="1076"/>
          <ac:spMkLst>
            <pc:docMk/>
            <pc:sldMk cId="2918211252" sldId="464"/>
            <ac:spMk id="4" creationId="{ECAD6CFB-A854-4016-BDB0-FA97F45BC5BA}"/>
          </ac:spMkLst>
        </pc:spChg>
        <pc:spChg chg="mod">
          <ac:chgData name="CHOOJINA" userId="6027dc9e-9df4-47da-92fb-a226b1ab4538" providerId="ADAL" clId="{60542B88-9403-40B0-A6D6-B0292D3D234B}" dt="2019-02-12T07:03:14.466" v="9867" actId="20577"/>
          <ac:spMkLst>
            <pc:docMk/>
            <pc:sldMk cId="2918211252" sldId="464"/>
            <ac:spMk id="6" creationId="{C7AB2DEE-1368-4F40-93D9-1E3BD84C2FC2}"/>
          </ac:spMkLst>
        </pc:spChg>
        <pc:spChg chg="mod ord">
          <ac:chgData name="CHOOJINA" userId="6027dc9e-9df4-47da-92fb-a226b1ab4538" providerId="ADAL" clId="{60542B88-9403-40B0-A6D6-B0292D3D234B}" dt="2019-02-12T07:03:19.286" v="9875" actId="1035"/>
          <ac:spMkLst>
            <pc:docMk/>
            <pc:sldMk cId="2918211252" sldId="464"/>
            <ac:spMk id="8" creationId="{0109434C-E956-4863-90F6-327184F904E3}"/>
          </ac:spMkLst>
        </pc:spChg>
        <pc:spChg chg="del mod">
          <ac:chgData name="CHOOJINA" userId="6027dc9e-9df4-47da-92fb-a226b1ab4538" providerId="ADAL" clId="{60542B88-9403-40B0-A6D6-B0292D3D234B}" dt="2019-02-12T06:59:22.035" v="9725" actId="478"/>
          <ac:spMkLst>
            <pc:docMk/>
            <pc:sldMk cId="2918211252" sldId="464"/>
            <ac:spMk id="9" creationId="{2F79E82E-8BB1-4DF8-B576-309A331EC99E}"/>
          </ac:spMkLst>
        </pc:spChg>
        <pc:spChg chg="add mod">
          <ac:chgData name="CHOOJINA" userId="6027dc9e-9df4-47da-92fb-a226b1ab4538" providerId="ADAL" clId="{60542B88-9403-40B0-A6D6-B0292D3D234B}" dt="2019-02-12T07:03:27.043" v="9877" actId="14100"/>
          <ac:spMkLst>
            <pc:docMk/>
            <pc:sldMk cId="2918211252" sldId="464"/>
            <ac:spMk id="14" creationId="{DFA48B69-793D-44CF-8990-BBCCA60EDE80}"/>
          </ac:spMkLst>
        </pc:spChg>
        <pc:spChg chg="del mod">
          <ac:chgData name="CHOOJINA" userId="6027dc9e-9df4-47da-92fb-a226b1ab4538" providerId="ADAL" clId="{60542B88-9403-40B0-A6D6-B0292D3D234B}" dt="2019-02-12T06:59:21.065" v="9724" actId="478"/>
          <ac:spMkLst>
            <pc:docMk/>
            <pc:sldMk cId="2918211252" sldId="464"/>
            <ac:spMk id="16" creationId="{9DD29AFB-1B6F-46BD-A30E-83B696747FCC}"/>
          </ac:spMkLst>
        </pc:spChg>
        <pc:picChg chg="mod modCrop">
          <ac:chgData name="CHOOJINA" userId="6027dc9e-9df4-47da-92fb-a226b1ab4538" providerId="ADAL" clId="{60542B88-9403-40B0-A6D6-B0292D3D234B}" dt="2019-02-12T07:03:19.286" v="9875" actId="1035"/>
          <ac:picMkLst>
            <pc:docMk/>
            <pc:sldMk cId="2918211252" sldId="464"/>
            <ac:picMk id="3" creationId="{005E2560-0646-4E7D-946D-6C88683962EE}"/>
          </ac:picMkLst>
        </pc:picChg>
        <pc:picChg chg="add del mod modCrop">
          <ac:chgData name="CHOOJINA" userId="6027dc9e-9df4-47da-92fb-a226b1ab4538" providerId="ADAL" clId="{60542B88-9403-40B0-A6D6-B0292D3D234B}" dt="2019-02-12T06:57:11.603" v="9570" actId="478"/>
          <ac:picMkLst>
            <pc:docMk/>
            <pc:sldMk cId="2918211252" sldId="464"/>
            <ac:picMk id="7" creationId="{26E659B3-EE72-44C3-96B8-8B3CA9A9FE80}"/>
          </ac:picMkLst>
        </pc:picChg>
        <pc:picChg chg="add mod">
          <ac:chgData name="CHOOJINA" userId="6027dc9e-9df4-47da-92fb-a226b1ab4538" providerId="ADAL" clId="{60542B88-9403-40B0-A6D6-B0292D3D234B}" dt="2019-02-12T07:03:19.286" v="9875" actId="1035"/>
          <ac:picMkLst>
            <pc:docMk/>
            <pc:sldMk cId="2918211252" sldId="464"/>
            <ac:picMk id="11" creationId="{7DF5F422-113B-4551-948F-03CF0457402A}"/>
          </ac:picMkLst>
        </pc:picChg>
        <pc:cxnChg chg="add del mod">
          <ac:chgData name="CHOOJINA" userId="6027dc9e-9df4-47da-92fb-a226b1ab4538" providerId="ADAL" clId="{60542B88-9403-40B0-A6D6-B0292D3D234B}" dt="2019-02-12T06:59:48.703" v="9751" actId="478"/>
          <ac:cxnSpMkLst>
            <pc:docMk/>
            <pc:sldMk cId="2918211252" sldId="464"/>
            <ac:cxnSpMk id="13" creationId="{0CF92F35-50B0-4F22-B4E9-1C034E23A5B7}"/>
          </ac:cxnSpMkLst>
        </pc:cxnChg>
        <pc:cxnChg chg="add mod">
          <ac:chgData name="CHOOJINA" userId="6027dc9e-9df4-47da-92fb-a226b1ab4538" providerId="ADAL" clId="{60542B88-9403-40B0-A6D6-B0292D3D234B}" dt="2019-02-12T07:03:29.348" v="9878" actId="14100"/>
          <ac:cxnSpMkLst>
            <pc:docMk/>
            <pc:sldMk cId="2918211252" sldId="464"/>
            <ac:cxnSpMk id="17" creationId="{5319897D-A738-4352-9604-38CBECE42D9C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8:03:50.617" v="14136" actId="20577"/>
        <pc:sldMkLst>
          <pc:docMk/>
          <pc:sldMk cId="3770241715" sldId="465"/>
        </pc:sldMkLst>
        <pc:spChg chg="mod">
          <ac:chgData name="CHOOJINA" userId="6027dc9e-9df4-47da-92fb-a226b1ab4538" providerId="ADAL" clId="{60542B88-9403-40B0-A6D6-B0292D3D234B}" dt="2019-02-12T08:03:50.617" v="14136" actId="20577"/>
          <ac:spMkLst>
            <pc:docMk/>
            <pc:sldMk cId="3770241715" sldId="465"/>
            <ac:spMk id="6" creationId="{C7AB2DEE-1368-4F40-93D9-1E3BD84C2FC2}"/>
          </ac:spMkLst>
        </pc:spChg>
        <pc:spChg chg="add del">
          <ac:chgData name="CHOOJINA" userId="6027dc9e-9df4-47da-92fb-a226b1ab4538" providerId="ADAL" clId="{60542B88-9403-40B0-A6D6-B0292D3D234B}" dt="2019-02-12T07:04:52.500" v="10058" actId="478"/>
          <ac:spMkLst>
            <pc:docMk/>
            <pc:sldMk cId="3770241715" sldId="465"/>
            <ac:spMk id="8" creationId="{0109434C-E956-4863-90F6-327184F904E3}"/>
          </ac:spMkLst>
        </pc:spChg>
        <pc:spChg chg="add del">
          <ac:chgData name="CHOOJINA" userId="6027dc9e-9df4-47da-92fb-a226b1ab4538" providerId="ADAL" clId="{60542B88-9403-40B0-A6D6-B0292D3D234B}" dt="2019-02-12T07:04:52.500" v="10058" actId="478"/>
          <ac:spMkLst>
            <pc:docMk/>
            <pc:sldMk cId="3770241715" sldId="465"/>
            <ac:spMk id="9" creationId="{2F79E82E-8BB1-4DF8-B576-309A331EC99E}"/>
          </ac:spMkLst>
        </pc:spChg>
        <pc:spChg chg="add mod">
          <ac:chgData name="CHOOJINA" userId="6027dc9e-9df4-47da-92fb-a226b1ab4538" providerId="ADAL" clId="{60542B88-9403-40B0-A6D6-B0292D3D234B}" dt="2019-02-12T07:05:12.094" v="10072" actId="14100"/>
          <ac:spMkLst>
            <pc:docMk/>
            <pc:sldMk cId="3770241715" sldId="465"/>
            <ac:spMk id="11" creationId="{294D7AF7-E38A-49BD-86C4-D7EFAC90671C}"/>
          </ac:spMkLst>
        </pc:spChg>
        <pc:spChg chg="add mod">
          <ac:chgData name="CHOOJINA" userId="6027dc9e-9df4-47da-92fb-a226b1ab4538" providerId="ADAL" clId="{60542B88-9403-40B0-A6D6-B0292D3D234B}" dt="2019-02-12T07:06:27.135" v="10089" actId="11529"/>
          <ac:spMkLst>
            <pc:docMk/>
            <pc:sldMk cId="3770241715" sldId="465"/>
            <ac:spMk id="14" creationId="{67B06580-4EC3-407D-9755-1BEDBAC1C5E8}"/>
          </ac:spMkLst>
        </pc:spChg>
        <pc:spChg chg="add del">
          <ac:chgData name="CHOOJINA" userId="6027dc9e-9df4-47da-92fb-a226b1ab4538" providerId="ADAL" clId="{60542B88-9403-40B0-A6D6-B0292D3D234B}" dt="2019-02-12T07:04:52.500" v="10058" actId="478"/>
          <ac:spMkLst>
            <pc:docMk/>
            <pc:sldMk cId="3770241715" sldId="465"/>
            <ac:spMk id="16" creationId="{9DD29AFB-1B6F-46BD-A30E-83B696747FCC}"/>
          </ac:spMkLst>
        </pc:spChg>
        <pc:picChg chg="add del">
          <ac:chgData name="CHOOJINA" userId="6027dc9e-9df4-47da-92fb-a226b1ab4538" providerId="ADAL" clId="{60542B88-9403-40B0-A6D6-B0292D3D234B}" dt="2019-02-12T07:04:52.500" v="10058" actId="478"/>
          <ac:picMkLst>
            <pc:docMk/>
            <pc:sldMk cId="3770241715" sldId="465"/>
            <ac:picMk id="3" creationId="{005E2560-0646-4E7D-946D-6C88683962EE}"/>
          </ac:picMkLst>
        </pc:picChg>
        <pc:picChg chg="add del mod modCrop">
          <ac:chgData name="CHOOJINA" userId="6027dc9e-9df4-47da-92fb-a226b1ab4538" providerId="ADAL" clId="{60542B88-9403-40B0-A6D6-B0292D3D234B}" dt="2019-02-12T08:02:53.066" v="14018" actId="478"/>
          <ac:picMkLst>
            <pc:docMk/>
            <pc:sldMk cId="3770241715" sldId="465"/>
            <ac:picMk id="7" creationId="{B93A3760-36B4-4DE3-97EF-B0D3D5553D29}"/>
          </ac:picMkLst>
        </pc:picChg>
        <pc:picChg chg="add mod">
          <ac:chgData name="CHOOJINA" userId="6027dc9e-9df4-47da-92fb-a226b1ab4538" providerId="ADAL" clId="{60542B88-9403-40B0-A6D6-B0292D3D234B}" dt="2019-02-12T07:05:05.370" v="10069" actId="1076"/>
          <ac:picMkLst>
            <pc:docMk/>
            <pc:sldMk cId="3770241715" sldId="465"/>
            <ac:picMk id="10" creationId="{5CC5566A-8BAF-4B38-9E3A-826A095F650E}"/>
          </ac:picMkLst>
        </pc:picChg>
        <pc:picChg chg="add mod">
          <ac:chgData name="CHOOJINA" userId="6027dc9e-9df4-47da-92fb-a226b1ab4538" providerId="ADAL" clId="{60542B88-9403-40B0-A6D6-B0292D3D234B}" dt="2019-02-12T07:06:13.972" v="10087" actId="207"/>
          <ac:picMkLst>
            <pc:docMk/>
            <pc:sldMk cId="3770241715" sldId="465"/>
            <ac:picMk id="13" creationId="{750395EF-4E3E-4D34-B0CC-8E69905AA4D7}"/>
          </ac:picMkLst>
        </pc:picChg>
        <pc:picChg chg="add del mod modCrop">
          <ac:chgData name="CHOOJINA" userId="6027dc9e-9df4-47da-92fb-a226b1ab4538" providerId="ADAL" clId="{60542B88-9403-40B0-A6D6-B0292D3D234B}" dt="2019-02-12T08:02:05.095" v="13890"/>
          <ac:picMkLst>
            <pc:docMk/>
            <pc:sldMk cId="3770241715" sldId="465"/>
            <ac:picMk id="15" creationId="{1879858F-0951-4A08-B506-3D57C8C0DB71}"/>
          </ac:picMkLst>
        </pc:picChg>
        <pc:picChg chg="add del">
          <ac:chgData name="CHOOJINA" userId="6027dc9e-9df4-47da-92fb-a226b1ab4538" providerId="ADAL" clId="{60542B88-9403-40B0-A6D6-B0292D3D234B}" dt="2019-02-12T07:04:52.500" v="10058" actId="478"/>
          <ac:picMkLst>
            <pc:docMk/>
            <pc:sldMk cId="3770241715" sldId="465"/>
            <ac:picMk id="17" creationId="{BD7E847D-2047-42B6-82B6-82618FE7D74B}"/>
          </ac:picMkLst>
        </pc:picChg>
        <pc:picChg chg="add mod modCrop">
          <ac:chgData name="CHOOJINA" userId="6027dc9e-9df4-47da-92fb-a226b1ab4538" providerId="ADAL" clId="{60542B88-9403-40B0-A6D6-B0292D3D234B}" dt="2019-02-12T08:03:26.750" v="14025" actId="14100"/>
          <ac:picMkLst>
            <pc:docMk/>
            <pc:sldMk cId="3770241715" sldId="465"/>
            <ac:picMk id="19" creationId="{FA90E670-809D-4757-A74F-FB1A2FE80365}"/>
          </ac:picMkLst>
        </pc:picChg>
      </pc:sldChg>
      <pc:sldChg chg="addSp delSp modSp add">
        <pc:chgData name="CHOOJINA" userId="6027dc9e-9df4-47da-92fb-a226b1ab4538" providerId="ADAL" clId="{60542B88-9403-40B0-A6D6-B0292D3D234B}" dt="2019-02-12T07:31:04.504" v="11705" actId="14100"/>
        <pc:sldMkLst>
          <pc:docMk/>
          <pc:sldMk cId="133549955" sldId="466"/>
        </pc:sldMkLst>
        <pc:spChg chg="mod">
          <ac:chgData name="CHOOJINA" userId="6027dc9e-9df4-47da-92fb-a226b1ab4538" providerId="ADAL" clId="{60542B88-9403-40B0-A6D6-B0292D3D234B}" dt="2019-02-12T07:17:34.636" v="11008" actId="20577"/>
          <ac:spMkLst>
            <pc:docMk/>
            <pc:sldMk cId="133549955" sldId="466"/>
            <ac:spMk id="6" creationId="{C7AB2DEE-1368-4F40-93D9-1E3BD84C2FC2}"/>
          </ac:spMkLst>
        </pc:spChg>
        <pc:spChg chg="mod">
          <ac:chgData name="CHOOJINA" userId="6027dc9e-9df4-47da-92fb-a226b1ab4538" providerId="ADAL" clId="{60542B88-9403-40B0-A6D6-B0292D3D234B}" dt="2019-02-12T07:31:04.504" v="11705" actId="14100"/>
          <ac:spMkLst>
            <pc:docMk/>
            <pc:sldMk cId="133549955" sldId="466"/>
            <ac:spMk id="11" creationId="{294D7AF7-E38A-49BD-86C4-D7EFAC90671C}"/>
          </ac:spMkLst>
        </pc:spChg>
        <pc:spChg chg="mod ord">
          <ac:chgData name="CHOOJINA" userId="6027dc9e-9df4-47da-92fb-a226b1ab4538" providerId="ADAL" clId="{60542B88-9403-40B0-A6D6-B0292D3D234B}" dt="2019-02-12T07:17:08.119" v="10875" actId="14100"/>
          <ac:spMkLst>
            <pc:docMk/>
            <pc:sldMk cId="133549955" sldId="466"/>
            <ac:spMk id="14" creationId="{67B06580-4EC3-407D-9755-1BEDBAC1C5E8}"/>
          </ac:spMkLst>
        </pc:spChg>
        <pc:picChg chg="add mod">
          <ac:chgData name="CHOOJINA" userId="6027dc9e-9df4-47da-92fb-a226b1ab4538" providerId="ADAL" clId="{60542B88-9403-40B0-A6D6-B0292D3D234B}" dt="2019-02-12T07:17:11.578" v="10879" actId="1035"/>
          <ac:picMkLst>
            <pc:docMk/>
            <pc:sldMk cId="133549955" sldId="466"/>
            <ac:picMk id="3" creationId="{63810D63-8215-4A5B-B379-C55D4766533D}"/>
          </ac:picMkLst>
        </pc:picChg>
        <pc:picChg chg="del">
          <ac:chgData name="CHOOJINA" userId="6027dc9e-9df4-47da-92fb-a226b1ab4538" providerId="ADAL" clId="{60542B88-9403-40B0-A6D6-B0292D3D234B}" dt="2019-02-12T07:10:33.230" v="10503" actId="478"/>
          <ac:picMkLst>
            <pc:docMk/>
            <pc:sldMk cId="133549955" sldId="466"/>
            <ac:picMk id="7" creationId="{B93A3760-36B4-4DE3-97EF-B0D3D5553D29}"/>
          </ac:picMkLst>
        </pc:picChg>
        <pc:picChg chg="mod">
          <ac:chgData name="CHOOJINA" userId="6027dc9e-9df4-47da-92fb-a226b1ab4538" providerId="ADAL" clId="{60542B88-9403-40B0-A6D6-B0292D3D234B}" dt="2019-02-12T07:16:09.666" v="10852" actId="1076"/>
          <ac:picMkLst>
            <pc:docMk/>
            <pc:sldMk cId="133549955" sldId="466"/>
            <ac:picMk id="10" creationId="{5CC5566A-8BAF-4B38-9E3A-826A095F650E}"/>
          </ac:picMkLst>
        </pc:picChg>
        <pc:picChg chg="del mod">
          <ac:chgData name="CHOOJINA" userId="6027dc9e-9df4-47da-92fb-a226b1ab4538" providerId="ADAL" clId="{60542B88-9403-40B0-A6D6-B0292D3D234B}" dt="2019-02-12T07:16:30.284" v="10860" actId="478"/>
          <ac:picMkLst>
            <pc:docMk/>
            <pc:sldMk cId="133549955" sldId="466"/>
            <ac:picMk id="13" creationId="{750395EF-4E3E-4D34-B0CC-8E69905AA4D7}"/>
          </ac:picMkLst>
        </pc:picChg>
        <pc:cxnChg chg="add mod">
          <ac:chgData name="CHOOJINA" userId="6027dc9e-9df4-47da-92fb-a226b1ab4538" providerId="ADAL" clId="{60542B88-9403-40B0-A6D6-B0292D3D234B}" dt="2019-02-12T07:31:04.504" v="11705" actId="14100"/>
          <ac:cxnSpMkLst>
            <pc:docMk/>
            <pc:sldMk cId="133549955" sldId="466"/>
            <ac:cxnSpMk id="9" creationId="{4F7BD0AC-021F-4EA5-8171-5B3DDDE7885B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7:58:57.167" v="13883" actId="20577"/>
        <pc:sldMkLst>
          <pc:docMk/>
          <pc:sldMk cId="2370534947" sldId="467"/>
        </pc:sldMkLst>
        <pc:spChg chg="add del mod">
          <ac:chgData name="CHOOJINA" userId="6027dc9e-9df4-47da-92fb-a226b1ab4538" providerId="ADAL" clId="{60542B88-9403-40B0-A6D6-B0292D3D234B}" dt="2019-02-12T07:52:04.019" v="13664" actId="478"/>
          <ac:spMkLst>
            <pc:docMk/>
            <pc:sldMk cId="2370534947" sldId="467"/>
            <ac:spMk id="2" creationId="{CA64872D-44E1-4825-A4A1-0853271A1B6B}"/>
          </ac:spMkLst>
        </pc:spChg>
        <pc:spChg chg="mod">
          <ac:chgData name="CHOOJINA" userId="6027dc9e-9df4-47da-92fb-a226b1ab4538" providerId="ADAL" clId="{60542B88-9403-40B0-A6D6-B0292D3D234B}" dt="2019-02-12T07:58:57.167" v="13883" actId="20577"/>
          <ac:spMkLst>
            <pc:docMk/>
            <pc:sldMk cId="2370534947" sldId="467"/>
            <ac:spMk id="6" creationId="{C7AB2DEE-1368-4F40-93D9-1E3BD84C2FC2}"/>
          </ac:spMkLst>
        </pc:spChg>
        <pc:spChg chg="add del mod">
          <ac:chgData name="CHOOJINA" userId="6027dc9e-9df4-47da-92fb-a226b1ab4538" providerId="ADAL" clId="{60542B88-9403-40B0-A6D6-B0292D3D234B}" dt="2019-02-12T07:52:01.941" v="13663" actId="478"/>
          <ac:spMkLst>
            <pc:docMk/>
            <pc:sldMk cId="2370534947" sldId="467"/>
            <ac:spMk id="7" creationId="{0267810C-D315-4624-8231-D24A91D5D63A}"/>
          </ac:spMkLst>
        </pc:spChg>
        <pc:picChg chg="add del mod modCrop">
          <ac:chgData name="CHOOJINA" userId="6027dc9e-9df4-47da-92fb-a226b1ab4538" providerId="ADAL" clId="{60542B88-9403-40B0-A6D6-B0292D3D234B}" dt="2019-02-12T07:56:33.973" v="13685"/>
          <ac:picMkLst>
            <pc:docMk/>
            <pc:sldMk cId="2370534947" sldId="467"/>
            <ac:picMk id="11" creationId="{5201671E-3A9A-4AEB-8BC7-DA0DB5CFFCE7}"/>
          </ac:picMkLst>
        </pc:picChg>
        <pc:picChg chg="add del mod modCrop">
          <ac:chgData name="CHOOJINA" userId="6027dc9e-9df4-47da-92fb-a226b1ab4538" providerId="ADAL" clId="{60542B88-9403-40B0-A6D6-B0292D3D234B}" dt="2019-02-12T07:58:32.299" v="13787" actId="478"/>
          <ac:picMkLst>
            <pc:docMk/>
            <pc:sldMk cId="2370534947" sldId="467"/>
            <ac:picMk id="13" creationId="{107700CD-FB5A-4986-BD93-F63C69BB5CA6}"/>
          </ac:picMkLst>
        </pc:picChg>
        <pc:picChg chg="del">
          <ac:chgData name="CHOOJINA" userId="6027dc9e-9df4-47da-92fb-a226b1ab4538" providerId="ADAL" clId="{60542B88-9403-40B0-A6D6-B0292D3D234B}" dt="2019-02-12T07:52:00.270" v="13662" actId="478"/>
          <ac:picMkLst>
            <pc:docMk/>
            <pc:sldMk cId="2370534947" sldId="467"/>
            <ac:picMk id="17" creationId="{BD7E847D-2047-42B6-82B6-82618FE7D74B}"/>
          </ac:picMkLst>
        </pc:picChg>
      </pc:sldChg>
      <pc:sldChg chg="addSp delSp modSp add">
        <pc:chgData name="CHOOJINA" userId="6027dc9e-9df4-47da-92fb-a226b1ab4538" providerId="ADAL" clId="{60542B88-9403-40B0-A6D6-B0292D3D234B}" dt="2019-02-12T07:52:47.363" v="13674" actId="1076"/>
        <pc:sldMkLst>
          <pc:docMk/>
          <pc:sldMk cId="759010198" sldId="468"/>
        </pc:sldMkLst>
        <pc:spChg chg="add del mod">
          <ac:chgData name="CHOOJINA" userId="6027dc9e-9df4-47da-92fb-a226b1ab4538" providerId="ADAL" clId="{60542B88-9403-40B0-A6D6-B0292D3D234B}" dt="2019-02-12T07:51:45.414" v="13657" actId="478"/>
          <ac:spMkLst>
            <pc:docMk/>
            <pc:sldMk cId="759010198" sldId="468"/>
            <ac:spMk id="2" creationId="{31EAE53F-4FA1-459C-B76E-ABC8463F3B7E}"/>
          </ac:spMkLst>
        </pc:spChg>
        <pc:spChg chg="mod">
          <ac:chgData name="CHOOJINA" userId="6027dc9e-9df4-47da-92fb-a226b1ab4538" providerId="ADAL" clId="{60542B88-9403-40B0-A6D6-B0292D3D234B}" dt="2019-02-12T07:51:52.966" v="13661" actId="20577"/>
          <ac:spMkLst>
            <pc:docMk/>
            <pc:sldMk cId="759010198" sldId="468"/>
            <ac:spMk id="6" creationId="{C7AB2DEE-1368-4F40-93D9-1E3BD84C2FC2}"/>
          </ac:spMkLst>
        </pc:spChg>
        <pc:spChg chg="add del mod">
          <ac:chgData name="CHOOJINA" userId="6027dc9e-9df4-47da-92fb-a226b1ab4538" providerId="ADAL" clId="{60542B88-9403-40B0-A6D6-B0292D3D234B}" dt="2019-02-12T07:51:45.414" v="13657" actId="478"/>
          <ac:spMkLst>
            <pc:docMk/>
            <pc:sldMk cId="759010198" sldId="468"/>
            <ac:spMk id="7" creationId="{08E3AFFF-2346-44C9-B83E-B3465EA811FA}"/>
          </ac:spMkLst>
        </pc:spChg>
        <pc:spChg chg="del">
          <ac:chgData name="CHOOJINA" userId="6027dc9e-9df4-47da-92fb-a226b1ab4538" providerId="ADAL" clId="{60542B88-9403-40B0-A6D6-B0292D3D234B}" dt="2019-02-12T07:51:45.414" v="13657" actId="478"/>
          <ac:spMkLst>
            <pc:docMk/>
            <pc:sldMk cId="759010198" sldId="468"/>
            <ac:spMk id="8" creationId="{0109434C-E956-4863-90F6-327184F904E3}"/>
          </ac:spMkLst>
        </pc:spChg>
        <pc:spChg chg="add mod">
          <ac:chgData name="CHOOJINA" userId="6027dc9e-9df4-47da-92fb-a226b1ab4538" providerId="ADAL" clId="{60542B88-9403-40B0-A6D6-B0292D3D234B}" dt="2019-02-12T07:52:42.201" v="13671" actId="11529"/>
          <ac:spMkLst>
            <pc:docMk/>
            <pc:sldMk cId="759010198" sldId="468"/>
            <ac:spMk id="12" creationId="{B5CB8488-B2AD-433A-9450-07276ACB622B}"/>
          </ac:spMkLst>
        </pc:spChg>
        <pc:picChg chg="add mod modCrop">
          <ac:chgData name="CHOOJINA" userId="6027dc9e-9df4-47da-92fb-a226b1ab4538" providerId="ADAL" clId="{60542B88-9403-40B0-A6D6-B0292D3D234B}" dt="2019-02-12T07:52:47.363" v="13674" actId="1076"/>
          <ac:picMkLst>
            <pc:docMk/>
            <pc:sldMk cId="759010198" sldId="468"/>
            <ac:picMk id="10" creationId="{2F3ECE58-27BE-4F67-BE94-3CFB3BDF1393}"/>
          </ac:picMkLst>
        </pc:picChg>
        <pc:picChg chg="del">
          <ac:chgData name="CHOOJINA" userId="6027dc9e-9df4-47da-92fb-a226b1ab4538" providerId="ADAL" clId="{60542B88-9403-40B0-A6D6-B0292D3D234B}" dt="2019-02-12T07:51:45.414" v="13657" actId="478"/>
          <ac:picMkLst>
            <pc:docMk/>
            <pc:sldMk cId="759010198" sldId="468"/>
            <ac:picMk id="11" creationId="{7DF5F422-113B-4551-948F-03CF0457402A}"/>
          </ac:picMkLst>
        </pc:picChg>
        <pc:cxnChg chg="mod">
          <ac:chgData name="CHOOJINA" userId="6027dc9e-9df4-47da-92fb-a226b1ab4538" providerId="ADAL" clId="{60542B88-9403-40B0-A6D6-B0292D3D234B}" dt="2019-02-12T07:51:45.414" v="13657" actId="478"/>
          <ac:cxnSpMkLst>
            <pc:docMk/>
            <pc:sldMk cId="759010198" sldId="468"/>
            <ac:cxnSpMk id="17" creationId="{5319897D-A738-4352-9604-38CBECE42D9C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7:59:13.914" v="13884" actId="14100"/>
        <pc:sldMkLst>
          <pc:docMk/>
          <pc:sldMk cId="2090010364" sldId="469"/>
        </pc:sldMkLst>
        <pc:spChg chg="add del mod">
          <ac:chgData name="CHOOJINA" userId="6027dc9e-9df4-47da-92fb-a226b1ab4538" providerId="ADAL" clId="{60542B88-9403-40B0-A6D6-B0292D3D234B}" dt="2019-02-12T07:24:49.403" v="11448" actId="767"/>
          <ac:spMkLst>
            <pc:docMk/>
            <pc:sldMk cId="2090010364" sldId="469"/>
            <ac:spMk id="2" creationId="{ECB044B8-5F6D-4B72-B7C6-82E6AA56D94C}"/>
          </ac:spMkLst>
        </pc:spChg>
        <pc:spChg chg="add mod">
          <ac:chgData name="CHOOJINA" userId="6027dc9e-9df4-47da-92fb-a226b1ab4538" providerId="ADAL" clId="{60542B88-9403-40B0-A6D6-B0292D3D234B}" dt="2019-02-12T07:25:05.137" v="11453" actId="14100"/>
          <ac:spMkLst>
            <pc:docMk/>
            <pc:sldMk cId="2090010364" sldId="469"/>
            <ac:spMk id="3" creationId="{6BD14A01-837A-4AA9-9F5C-3C731F262912}"/>
          </ac:spMkLst>
        </pc:spChg>
        <pc:spChg chg="mod">
          <ac:chgData name="CHOOJINA" userId="6027dc9e-9df4-47da-92fb-a226b1ab4538" providerId="ADAL" clId="{60542B88-9403-40B0-A6D6-B0292D3D234B}" dt="2019-02-12T07:57:19.559" v="13778" actId="20577"/>
          <ac:spMkLst>
            <pc:docMk/>
            <pc:sldMk cId="2090010364" sldId="469"/>
            <ac:spMk id="6" creationId="{C7AB2DEE-1368-4F40-93D9-1E3BD84C2FC2}"/>
          </ac:spMkLst>
        </pc:spChg>
        <pc:spChg chg="add del mod">
          <ac:chgData name="CHOOJINA" userId="6027dc9e-9df4-47da-92fb-a226b1ab4538" providerId="ADAL" clId="{60542B88-9403-40B0-A6D6-B0292D3D234B}" dt="2019-02-12T07:55:25.509" v="13678" actId="478"/>
          <ac:spMkLst>
            <pc:docMk/>
            <pc:sldMk cId="2090010364" sldId="469"/>
            <ac:spMk id="8" creationId="{CBE337DC-111E-4983-983E-9C23E0ADE640}"/>
          </ac:spMkLst>
        </pc:spChg>
        <pc:spChg chg="mod">
          <ac:chgData name="CHOOJINA" userId="6027dc9e-9df4-47da-92fb-a226b1ab4538" providerId="ADAL" clId="{60542B88-9403-40B0-A6D6-B0292D3D234B}" dt="2019-02-12T07:59:13.914" v="13884" actId="14100"/>
          <ac:spMkLst>
            <pc:docMk/>
            <pc:sldMk cId="2090010364" sldId="469"/>
            <ac:spMk id="14" creationId="{67B06580-4EC3-407D-9755-1BEDBAC1C5E8}"/>
          </ac:spMkLst>
        </pc:spChg>
        <pc:picChg chg="del">
          <ac:chgData name="CHOOJINA" userId="6027dc9e-9df4-47da-92fb-a226b1ab4538" providerId="ADAL" clId="{60542B88-9403-40B0-A6D6-B0292D3D234B}" dt="2019-02-12T07:55:28.040" v="13679" actId="478"/>
          <ac:picMkLst>
            <pc:docMk/>
            <pc:sldMk cId="2090010364" sldId="469"/>
            <ac:picMk id="7" creationId="{B93A3760-36B4-4DE3-97EF-B0D3D5553D29}"/>
          </ac:picMkLst>
        </pc:picChg>
        <pc:picChg chg="add mod">
          <ac:chgData name="CHOOJINA" userId="6027dc9e-9df4-47da-92fb-a226b1ab4538" providerId="ADAL" clId="{60542B88-9403-40B0-A6D6-B0292D3D234B}" dt="2019-02-12T07:56:49.706" v="13691" actId="1440"/>
          <ac:picMkLst>
            <pc:docMk/>
            <pc:sldMk cId="2090010364" sldId="469"/>
            <ac:picMk id="15" creationId="{5C790380-5AE4-47E6-BDB1-BBC4C08575E3}"/>
          </ac:picMkLst>
        </pc:picChg>
      </pc:sldChg>
      <pc:sldChg chg="addSp delSp modSp add">
        <pc:chgData name="CHOOJINA" userId="6027dc9e-9df4-47da-92fb-a226b1ab4538" providerId="ADAL" clId="{60542B88-9403-40B0-A6D6-B0292D3D234B}" dt="2019-02-12T07:30:58.491" v="11703" actId="14100"/>
        <pc:sldMkLst>
          <pc:docMk/>
          <pc:sldMk cId="3340931018" sldId="470"/>
        </pc:sldMkLst>
        <pc:spChg chg="mod">
          <ac:chgData name="CHOOJINA" userId="6027dc9e-9df4-47da-92fb-a226b1ab4538" providerId="ADAL" clId="{60542B88-9403-40B0-A6D6-B0292D3D234B}" dt="2019-02-12T07:26:44.015" v="11528"/>
          <ac:spMkLst>
            <pc:docMk/>
            <pc:sldMk cId="3340931018" sldId="470"/>
            <ac:spMk id="6" creationId="{C7AB2DEE-1368-4F40-93D9-1E3BD84C2FC2}"/>
          </ac:spMkLst>
        </pc:spChg>
        <pc:spChg chg="del">
          <ac:chgData name="CHOOJINA" userId="6027dc9e-9df4-47da-92fb-a226b1ab4538" providerId="ADAL" clId="{60542B88-9403-40B0-A6D6-B0292D3D234B}" dt="2019-02-12T07:26:27.121" v="11526" actId="478"/>
          <ac:spMkLst>
            <pc:docMk/>
            <pc:sldMk cId="3340931018" sldId="470"/>
            <ac:spMk id="11" creationId="{294D7AF7-E38A-49BD-86C4-D7EFAC90671C}"/>
          </ac:spMkLst>
        </pc:spChg>
        <pc:spChg chg="add mod">
          <ac:chgData name="CHOOJINA" userId="6027dc9e-9df4-47da-92fb-a226b1ab4538" providerId="ADAL" clId="{60542B88-9403-40B0-A6D6-B0292D3D234B}" dt="2019-02-12T07:30:58.491" v="11703" actId="14100"/>
          <ac:spMkLst>
            <pc:docMk/>
            <pc:sldMk cId="3340931018" sldId="470"/>
            <ac:spMk id="13" creationId="{17B9C31B-A5C7-49E1-AEA9-2061258E3E24}"/>
          </ac:spMkLst>
        </pc:spChg>
        <pc:spChg chg="del">
          <ac:chgData name="CHOOJINA" userId="6027dc9e-9df4-47da-92fb-a226b1ab4538" providerId="ADAL" clId="{60542B88-9403-40B0-A6D6-B0292D3D234B}" dt="2019-02-12T07:26:27.121" v="11526" actId="478"/>
          <ac:spMkLst>
            <pc:docMk/>
            <pc:sldMk cId="3340931018" sldId="470"/>
            <ac:spMk id="14" creationId="{67B06580-4EC3-407D-9755-1BEDBAC1C5E8}"/>
          </ac:spMkLst>
        </pc:spChg>
        <pc:spChg chg="add mod">
          <ac:chgData name="CHOOJINA" userId="6027dc9e-9df4-47da-92fb-a226b1ab4538" providerId="ADAL" clId="{60542B88-9403-40B0-A6D6-B0292D3D234B}" dt="2019-02-12T07:30:37.861" v="11702" actId="14100"/>
          <ac:spMkLst>
            <pc:docMk/>
            <pc:sldMk cId="3340931018" sldId="470"/>
            <ac:spMk id="16" creationId="{346E0B1D-66E8-4E99-AD5C-BC864A411C30}"/>
          </ac:spMkLst>
        </pc:spChg>
        <pc:picChg chg="del">
          <ac:chgData name="CHOOJINA" userId="6027dc9e-9df4-47da-92fb-a226b1ab4538" providerId="ADAL" clId="{60542B88-9403-40B0-A6D6-B0292D3D234B}" dt="2019-02-12T07:26:17.421" v="11522" actId="478"/>
          <ac:picMkLst>
            <pc:docMk/>
            <pc:sldMk cId="3340931018" sldId="470"/>
            <ac:picMk id="3" creationId="{63810D63-8215-4A5B-B379-C55D4766533D}"/>
          </ac:picMkLst>
        </pc:picChg>
        <pc:picChg chg="add mod modCrop">
          <ac:chgData name="CHOOJINA" userId="6027dc9e-9df4-47da-92fb-a226b1ab4538" providerId="ADAL" clId="{60542B88-9403-40B0-A6D6-B0292D3D234B}" dt="2019-02-12T07:30:35.459" v="11701" actId="1076"/>
          <ac:picMkLst>
            <pc:docMk/>
            <pc:sldMk cId="3340931018" sldId="470"/>
            <ac:picMk id="7" creationId="{736ACF0B-4354-4CD0-95E3-6CA2DC93C1BC}"/>
          </ac:picMkLst>
        </pc:picChg>
        <pc:picChg chg="del">
          <ac:chgData name="CHOOJINA" userId="6027dc9e-9df4-47da-92fb-a226b1ab4538" providerId="ADAL" clId="{60542B88-9403-40B0-A6D6-B0292D3D234B}" dt="2019-02-12T07:26:21.073" v="11523" actId="478"/>
          <ac:picMkLst>
            <pc:docMk/>
            <pc:sldMk cId="3340931018" sldId="470"/>
            <ac:picMk id="10" creationId="{5CC5566A-8BAF-4B38-9E3A-826A095F650E}"/>
          </ac:picMkLst>
        </pc:picChg>
        <pc:picChg chg="add">
          <ac:chgData name="CHOOJINA" userId="6027dc9e-9df4-47da-92fb-a226b1ab4538" providerId="ADAL" clId="{60542B88-9403-40B0-A6D6-B0292D3D234B}" dt="2019-02-12T07:30:02.030" v="11692"/>
          <ac:picMkLst>
            <pc:docMk/>
            <pc:sldMk cId="3340931018" sldId="470"/>
            <ac:picMk id="12" creationId="{EC2AC0FB-5125-4943-9A21-80A5720F2A17}"/>
          </ac:picMkLst>
        </pc:picChg>
        <pc:picChg chg="add del">
          <ac:chgData name="CHOOJINA" userId="6027dc9e-9df4-47da-92fb-a226b1ab4538" providerId="ADAL" clId="{60542B88-9403-40B0-A6D6-B0292D3D234B}" dt="2019-02-12T07:30:05.769" v="11693" actId="478"/>
          <ac:picMkLst>
            <pc:docMk/>
            <pc:sldMk cId="3340931018" sldId="470"/>
            <ac:picMk id="15" creationId="{E0E00AA0-8304-4D62-A3A6-C9E345459797}"/>
          </ac:picMkLst>
        </pc:picChg>
        <pc:cxnChg chg="del mod">
          <ac:chgData name="CHOOJINA" userId="6027dc9e-9df4-47da-92fb-a226b1ab4538" providerId="ADAL" clId="{60542B88-9403-40B0-A6D6-B0292D3D234B}" dt="2019-02-12T07:26:27.121" v="11526" actId="478"/>
          <ac:cxnSpMkLst>
            <pc:docMk/>
            <pc:sldMk cId="3340931018" sldId="470"/>
            <ac:cxnSpMk id="9" creationId="{4F7BD0AC-021F-4EA5-8171-5B3DDDE7885B}"/>
          </ac:cxnSpMkLst>
        </pc:cxnChg>
        <pc:cxnChg chg="add mod">
          <ac:chgData name="CHOOJINA" userId="6027dc9e-9df4-47da-92fb-a226b1ab4538" providerId="ADAL" clId="{60542B88-9403-40B0-A6D6-B0292D3D234B}" dt="2019-02-12T07:30:58.491" v="11703" actId="14100"/>
          <ac:cxnSpMkLst>
            <pc:docMk/>
            <pc:sldMk cId="3340931018" sldId="470"/>
            <ac:cxnSpMk id="17" creationId="{C3DB12D0-E801-427F-9507-69A7CEDA9EFF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7:39:04.654" v="12452" actId="20577"/>
        <pc:sldMkLst>
          <pc:docMk/>
          <pc:sldMk cId="630971805" sldId="471"/>
        </pc:sldMkLst>
        <pc:spChg chg="mod">
          <ac:chgData name="CHOOJINA" userId="6027dc9e-9df4-47da-92fb-a226b1ab4538" providerId="ADAL" clId="{60542B88-9403-40B0-A6D6-B0292D3D234B}" dt="2019-02-12T07:39:04.654" v="12452" actId="20577"/>
          <ac:spMkLst>
            <pc:docMk/>
            <pc:sldMk cId="630971805" sldId="471"/>
            <ac:spMk id="6" creationId="{C7AB2DEE-1368-4F40-93D9-1E3BD84C2FC2}"/>
          </ac:spMkLst>
        </pc:spChg>
        <pc:spChg chg="del">
          <ac:chgData name="CHOOJINA" userId="6027dc9e-9df4-47da-92fb-a226b1ab4538" providerId="ADAL" clId="{60542B88-9403-40B0-A6D6-B0292D3D234B}" dt="2019-02-12T07:36:22.672" v="12295" actId="478"/>
          <ac:spMkLst>
            <pc:docMk/>
            <pc:sldMk cId="630971805" sldId="471"/>
            <ac:spMk id="13" creationId="{17B9C31B-A5C7-49E1-AEA9-2061258E3E24}"/>
          </ac:spMkLst>
        </pc:spChg>
        <pc:spChg chg="del">
          <ac:chgData name="CHOOJINA" userId="6027dc9e-9df4-47da-92fb-a226b1ab4538" providerId="ADAL" clId="{60542B88-9403-40B0-A6D6-B0292D3D234B}" dt="2019-02-12T07:36:21.646" v="12294" actId="478"/>
          <ac:spMkLst>
            <pc:docMk/>
            <pc:sldMk cId="630971805" sldId="471"/>
            <ac:spMk id="16" creationId="{346E0B1D-66E8-4E99-AD5C-BC864A411C30}"/>
          </ac:spMkLst>
        </pc:spChg>
        <pc:picChg chg="add mod">
          <ac:chgData name="CHOOJINA" userId="6027dc9e-9df4-47da-92fb-a226b1ab4538" providerId="ADAL" clId="{60542B88-9403-40B0-A6D6-B0292D3D234B}" dt="2019-02-12T07:38:02.894" v="12323" actId="1076"/>
          <ac:picMkLst>
            <pc:docMk/>
            <pc:sldMk cId="630971805" sldId="471"/>
            <ac:picMk id="3" creationId="{98B7360C-3724-4433-B838-B9FA10A68290}"/>
          </ac:picMkLst>
        </pc:picChg>
        <pc:picChg chg="del">
          <ac:chgData name="CHOOJINA" userId="6027dc9e-9df4-47da-92fb-a226b1ab4538" providerId="ADAL" clId="{60542B88-9403-40B0-A6D6-B0292D3D234B}" dt="2019-02-12T07:33:55.677" v="12110" actId="478"/>
          <ac:picMkLst>
            <pc:docMk/>
            <pc:sldMk cId="630971805" sldId="471"/>
            <ac:picMk id="7" creationId="{736ACF0B-4354-4CD0-95E3-6CA2DC93C1BC}"/>
          </ac:picMkLst>
        </pc:picChg>
        <pc:picChg chg="add mod modCrop">
          <ac:chgData name="CHOOJINA" userId="6027dc9e-9df4-47da-92fb-a226b1ab4538" providerId="ADAL" clId="{60542B88-9403-40B0-A6D6-B0292D3D234B}" dt="2019-02-12T07:37:56.403" v="12322" actId="1076"/>
          <ac:picMkLst>
            <pc:docMk/>
            <pc:sldMk cId="630971805" sldId="471"/>
            <ac:picMk id="9" creationId="{63750EE9-8FAF-47BA-B054-E5038E65A54D}"/>
          </ac:picMkLst>
        </pc:picChg>
        <pc:picChg chg="add mod">
          <ac:chgData name="CHOOJINA" userId="6027dc9e-9df4-47da-92fb-a226b1ab4538" providerId="ADAL" clId="{60542B88-9403-40B0-A6D6-B0292D3D234B}" dt="2019-02-12T07:37:48.006" v="12318" actId="1076"/>
          <ac:picMkLst>
            <pc:docMk/>
            <pc:sldMk cId="630971805" sldId="471"/>
            <ac:picMk id="11" creationId="{9BC0EC7B-4F50-473A-A4A4-C19A0285E0D9}"/>
          </ac:picMkLst>
        </pc:picChg>
        <pc:picChg chg="del mod">
          <ac:chgData name="CHOOJINA" userId="6027dc9e-9df4-47da-92fb-a226b1ab4538" providerId="ADAL" clId="{60542B88-9403-40B0-A6D6-B0292D3D234B}" dt="2019-02-12T07:36:19.266" v="12292" actId="478"/>
          <ac:picMkLst>
            <pc:docMk/>
            <pc:sldMk cId="630971805" sldId="471"/>
            <ac:picMk id="12" creationId="{EC2AC0FB-5125-4943-9A21-80A5720F2A17}"/>
          </ac:picMkLst>
        </pc:picChg>
        <pc:cxnChg chg="del mod">
          <ac:chgData name="CHOOJINA" userId="6027dc9e-9df4-47da-92fb-a226b1ab4538" providerId="ADAL" clId="{60542B88-9403-40B0-A6D6-B0292D3D234B}" dt="2019-02-12T07:36:20.328" v="12293" actId="478"/>
          <ac:cxnSpMkLst>
            <pc:docMk/>
            <pc:sldMk cId="630971805" sldId="471"/>
            <ac:cxnSpMk id="17" creationId="{C3DB12D0-E801-427F-9507-69A7CEDA9EFF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7:43:25.544" v="12743" actId="20577"/>
        <pc:sldMkLst>
          <pc:docMk/>
          <pc:sldMk cId="2517767140" sldId="472"/>
        </pc:sldMkLst>
        <pc:spChg chg="mod">
          <ac:chgData name="CHOOJINA" userId="6027dc9e-9df4-47da-92fb-a226b1ab4538" providerId="ADAL" clId="{60542B88-9403-40B0-A6D6-B0292D3D234B}" dt="2019-02-12T07:42:06.686" v="12675" actId="20577"/>
          <ac:spMkLst>
            <pc:docMk/>
            <pc:sldMk cId="2517767140" sldId="472"/>
            <ac:spMk id="6" creationId="{C7AB2DEE-1368-4F40-93D9-1E3BD84C2FC2}"/>
          </ac:spMkLst>
        </pc:spChg>
        <pc:spChg chg="add mod">
          <ac:chgData name="CHOOJINA" userId="6027dc9e-9df4-47da-92fb-a226b1ab4538" providerId="ADAL" clId="{60542B88-9403-40B0-A6D6-B0292D3D234B}" dt="2019-02-12T07:43:14.939" v="12723" actId="1076"/>
          <ac:spMkLst>
            <pc:docMk/>
            <pc:sldMk cId="2517767140" sldId="472"/>
            <ac:spMk id="8" creationId="{8A86C090-74E2-41FA-9B76-36568D12666E}"/>
          </ac:spMkLst>
        </pc:spChg>
        <pc:spChg chg="add mod">
          <ac:chgData name="CHOOJINA" userId="6027dc9e-9df4-47da-92fb-a226b1ab4538" providerId="ADAL" clId="{60542B88-9403-40B0-A6D6-B0292D3D234B}" dt="2019-02-12T07:43:25.544" v="12743" actId="20577"/>
          <ac:spMkLst>
            <pc:docMk/>
            <pc:sldMk cId="2517767140" sldId="472"/>
            <ac:spMk id="12" creationId="{02D28115-7CC9-461B-BE30-9AA0E98D2D05}"/>
          </ac:spMkLst>
        </pc:spChg>
        <pc:picChg chg="del">
          <ac:chgData name="CHOOJINA" userId="6027dc9e-9df4-47da-92fb-a226b1ab4538" providerId="ADAL" clId="{60542B88-9403-40B0-A6D6-B0292D3D234B}" dt="2019-02-12T07:39:37.602" v="12473" actId="478"/>
          <ac:picMkLst>
            <pc:docMk/>
            <pc:sldMk cId="2517767140" sldId="472"/>
            <ac:picMk id="3" creationId="{98B7360C-3724-4433-B838-B9FA10A68290}"/>
          </ac:picMkLst>
        </pc:picChg>
        <pc:picChg chg="add mod ord">
          <ac:chgData name="CHOOJINA" userId="6027dc9e-9df4-47da-92fb-a226b1ab4538" providerId="ADAL" clId="{60542B88-9403-40B0-A6D6-B0292D3D234B}" dt="2019-02-12T07:42:41.007" v="12688" actId="14100"/>
          <ac:picMkLst>
            <pc:docMk/>
            <pc:sldMk cId="2517767140" sldId="472"/>
            <ac:picMk id="7" creationId="{7ADD3EB8-10F5-4F94-8EDC-45DB3FA3AA21}"/>
          </ac:picMkLst>
        </pc:picChg>
        <pc:picChg chg="mod">
          <ac:chgData name="CHOOJINA" userId="6027dc9e-9df4-47da-92fb-a226b1ab4538" providerId="ADAL" clId="{60542B88-9403-40B0-A6D6-B0292D3D234B}" dt="2019-02-12T07:42:48.096" v="12690" actId="1076"/>
          <ac:picMkLst>
            <pc:docMk/>
            <pc:sldMk cId="2517767140" sldId="472"/>
            <ac:picMk id="9" creationId="{63750EE9-8FAF-47BA-B054-E5038E65A54D}"/>
          </ac:picMkLst>
        </pc:picChg>
        <pc:picChg chg="add mod modCrop">
          <ac:chgData name="CHOOJINA" userId="6027dc9e-9df4-47da-92fb-a226b1ab4538" providerId="ADAL" clId="{60542B88-9403-40B0-A6D6-B0292D3D234B}" dt="2019-02-12T07:42:45.676" v="12689" actId="1076"/>
          <ac:picMkLst>
            <pc:docMk/>
            <pc:sldMk cId="2517767140" sldId="472"/>
            <ac:picMk id="10" creationId="{54FC829D-ED44-456E-8D92-BD84E512480E}"/>
          </ac:picMkLst>
        </pc:picChg>
      </pc:sldChg>
      <pc:sldChg chg="addSp delSp modSp add">
        <pc:chgData name="CHOOJINA" userId="6027dc9e-9df4-47da-92fb-a226b1ab4538" providerId="ADAL" clId="{60542B88-9403-40B0-A6D6-B0292D3D234B}" dt="2019-02-12T07:50:12.447" v="13655" actId="20577"/>
        <pc:sldMkLst>
          <pc:docMk/>
          <pc:sldMk cId="1831068274" sldId="473"/>
        </pc:sldMkLst>
        <pc:spChg chg="mod">
          <ac:chgData name="CHOOJINA" userId="6027dc9e-9df4-47da-92fb-a226b1ab4538" providerId="ADAL" clId="{60542B88-9403-40B0-A6D6-B0292D3D234B}" dt="2019-02-12T07:45:09.747" v="12839"/>
          <ac:spMkLst>
            <pc:docMk/>
            <pc:sldMk cId="1831068274" sldId="473"/>
            <ac:spMk id="5" creationId="{E64D9689-6189-4446-A82D-90AFA36EF45F}"/>
          </ac:spMkLst>
        </pc:spChg>
        <pc:spChg chg="mod">
          <ac:chgData name="CHOOJINA" userId="6027dc9e-9df4-47da-92fb-a226b1ab4538" providerId="ADAL" clId="{60542B88-9403-40B0-A6D6-B0292D3D234B}" dt="2019-02-12T07:50:12.447" v="13655" actId="20577"/>
          <ac:spMkLst>
            <pc:docMk/>
            <pc:sldMk cId="1831068274" sldId="473"/>
            <ac:spMk id="6" creationId="{C7AB2DEE-1368-4F40-93D9-1E3BD84C2FC2}"/>
          </ac:spMkLst>
        </pc:spChg>
        <pc:spChg chg="del">
          <ac:chgData name="CHOOJINA" userId="6027dc9e-9df4-47da-92fb-a226b1ab4538" providerId="ADAL" clId="{60542B88-9403-40B0-A6D6-B0292D3D234B}" dt="2019-02-12T07:45:40.278" v="12846" actId="478"/>
          <ac:spMkLst>
            <pc:docMk/>
            <pc:sldMk cId="1831068274" sldId="473"/>
            <ac:spMk id="8" creationId="{8A86C090-74E2-41FA-9B76-36568D12666E}"/>
          </ac:spMkLst>
        </pc:spChg>
        <pc:spChg chg="del">
          <ac:chgData name="CHOOJINA" userId="6027dc9e-9df4-47da-92fb-a226b1ab4538" providerId="ADAL" clId="{60542B88-9403-40B0-A6D6-B0292D3D234B}" dt="2019-02-12T07:45:38.782" v="12845" actId="478"/>
          <ac:spMkLst>
            <pc:docMk/>
            <pc:sldMk cId="1831068274" sldId="473"/>
            <ac:spMk id="12" creationId="{02D28115-7CC9-461B-BE30-9AA0E98D2D05}"/>
          </ac:spMkLst>
        </pc:spChg>
        <pc:spChg chg="add mod">
          <ac:chgData name="CHOOJINA" userId="6027dc9e-9df4-47da-92fb-a226b1ab4538" providerId="ADAL" clId="{60542B88-9403-40B0-A6D6-B0292D3D234B}" dt="2019-02-12T07:49:35.012" v="13651" actId="1076"/>
          <ac:spMkLst>
            <pc:docMk/>
            <pc:sldMk cId="1831068274" sldId="473"/>
            <ac:spMk id="14" creationId="{74B19BB1-C0B9-4035-9163-A239AD79D93E}"/>
          </ac:spMkLst>
        </pc:spChg>
        <pc:spChg chg="add mod">
          <ac:chgData name="CHOOJINA" userId="6027dc9e-9df4-47da-92fb-a226b1ab4538" providerId="ADAL" clId="{60542B88-9403-40B0-A6D6-B0292D3D234B}" dt="2019-02-12T07:50:04.543" v="13653" actId="208"/>
          <ac:spMkLst>
            <pc:docMk/>
            <pc:sldMk cId="1831068274" sldId="473"/>
            <ac:spMk id="16" creationId="{A2BA0590-692D-4167-A0A6-F06867B6A3A3}"/>
          </ac:spMkLst>
        </pc:spChg>
        <pc:picChg chg="add mod modCrop">
          <ac:chgData name="CHOOJINA" userId="6027dc9e-9df4-47da-92fb-a226b1ab4538" providerId="ADAL" clId="{60542B88-9403-40B0-A6D6-B0292D3D234B}" dt="2019-02-12T07:49:35.012" v="13651" actId="1076"/>
          <ac:picMkLst>
            <pc:docMk/>
            <pc:sldMk cId="1831068274" sldId="473"/>
            <ac:picMk id="3" creationId="{311043F7-CC3C-4F82-8232-F4FB6BB5F267}"/>
          </ac:picMkLst>
        </pc:picChg>
        <pc:picChg chg="del">
          <ac:chgData name="CHOOJINA" userId="6027dc9e-9df4-47da-92fb-a226b1ab4538" providerId="ADAL" clId="{60542B88-9403-40B0-A6D6-B0292D3D234B}" dt="2019-02-12T07:45:37.089" v="12844" actId="478"/>
          <ac:picMkLst>
            <pc:docMk/>
            <pc:sldMk cId="1831068274" sldId="473"/>
            <ac:picMk id="7" creationId="{7ADD3EB8-10F5-4F94-8EDC-45DB3FA3AA21}"/>
          </ac:picMkLst>
        </pc:picChg>
        <pc:picChg chg="del">
          <ac:chgData name="CHOOJINA" userId="6027dc9e-9df4-47da-92fb-a226b1ab4538" providerId="ADAL" clId="{60542B88-9403-40B0-A6D6-B0292D3D234B}" dt="2019-02-12T07:45:34.992" v="12841" actId="478"/>
          <ac:picMkLst>
            <pc:docMk/>
            <pc:sldMk cId="1831068274" sldId="473"/>
            <ac:picMk id="9" creationId="{63750EE9-8FAF-47BA-B054-E5038E65A54D}"/>
          </ac:picMkLst>
        </pc:picChg>
        <pc:picChg chg="del">
          <ac:chgData name="CHOOJINA" userId="6027dc9e-9df4-47da-92fb-a226b1ab4538" providerId="ADAL" clId="{60542B88-9403-40B0-A6D6-B0292D3D234B}" dt="2019-02-12T07:45:36.641" v="12843" actId="478"/>
          <ac:picMkLst>
            <pc:docMk/>
            <pc:sldMk cId="1831068274" sldId="473"/>
            <ac:picMk id="10" creationId="{54FC829D-ED44-456E-8D92-BD84E512480E}"/>
          </ac:picMkLst>
        </pc:picChg>
        <pc:picChg chg="del">
          <ac:chgData name="CHOOJINA" userId="6027dc9e-9df4-47da-92fb-a226b1ab4538" providerId="ADAL" clId="{60542B88-9403-40B0-A6D6-B0292D3D234B}" dt="2019-02-12T07:45:35.732" v="12842" actId="478"/>
          <ac:picMkLst>
            <pc:docMk/>
            <pc:sldMk cId="1831068274" sldId="473"/>
            <ac:picMk id="11" creationId="{9BC0EC7B-4F50-473A-A4A4-C19A0285E0D9}"/>
          </ac:picMkLst>
        </pc:picChg>
        <pc:picChg chg="add mod">
          <ac:chgData name="CHOOJINA" userId="6027dc9e-9df4-47da-92fb-a226b1ab4538" providerId="ADAL" clId="{60542B88-9403-40B0-A6D6-B0292D3D234B}" dt="2019-02-12T07:49:35.012" v="13651" actId="1076"/>
          <ac:picMkLst>
            <pc:docMk/>
            <pc:sldMk cId="1831068274" sldId="473"/>
            <ac:picMk id="13" creationId="{49F7E840-D39B-4059-9C47-FFA79944FBB9}"/>
          </ac:picMkLst>
        </pc:picChg>
        <pc:cxnChg chg="add mod ord">
          <ac:chgData name="CHOOJINA" userId="6027dc9e-9df4-47da-92fb-a226b1ab4538" providerId="ADAL" clId="{60542B88-9403-40B0-A6D6-B0292D3D234B}" dt="2019-02-12T07:49:35.012" v="13651" actId="1076"/>
          <ac:cxnSpMkLst>
            <pc:docMk/>
            <pc:sldMk cId="1831068274" sldId="473"/>
            <ac:cxnSpMk id="15" creationId="{605D41AD-B3A7-4974-B342-D0092DB8C8C5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8:10:17.811" v="14694" actId="20577"/>
        <pc:sldMkLst>
          <pc:docMk/>
          <pc:sldMk cId="194792528" sldId="474"/>
        </pc:sldMkLst>
        <pc:spChg chg="mod">
          <ac:chgData name="CHOOJINA" userId="6027dc9e-9df4-47da-92fb-a226b1ab4538" providerId="ADAL" clId="{60542B88-9403-40B0-A6D6-B0292D3D234B}" dt="2019-02-12T08:10:17.811" v="14694" actId="20577"/>
          <ac:spMkLst>
            <pc:docMk/>
            <pc:sldMk cId="194792528" sldId="474"/>
            <ac:spMk id="6" creationId="{C7AB2DEE-1368-4F40-93D9-1E3BD84C2FC2}"/>
          </ac:spMkLst>
        </pc:spChg>
        <pc:spChg chg="add mod">
          <ac:chgData name="CHOOJINA" userId="6027dc9e-9df4-47da-92fb-a226b1ab4538" providerId="ADAL" clId="{60542B88-9403-40B0-A6D6-B0292D3D234B}" dt="2019-02-12T08:09:48.848" v="14688" actId="1035"/>
          <ac:spMkLst>
            <pc:docMk/>
            <pc:sldMk cId="194792528" sldId="474"/>
            <ac:spMk id="10" creationId="{F88185B9-430D-4896-B92A-39CBF4AC9BD7}"/>
          </ac:spMkLst>
        </pc:spChg>
        <pc:spChg chg="del">
          <ac:chgData name="CHOOJINA" userId="6027dc9e-9df4-47da-92fb-a226b1ab4538" providerId="ADAL" clId="{60542B88-9403-40B0-A6D6-B0292D3D234B}" dt="2019-02-12T08:05:48.910" v="14138" actId="478"/>
          <ac:spMkLst>
            <pc:docMk/>
            <pc:sldMk cId="194792528" sldId="474"/>
            <ac:spMk id="14" creationId="{74B19BB1-C0B9-4035-9163-A239AD79D93E}"/>
          </ac:spMkLst>
        </pc:spChg>
        <pc:spChg chg="del">
          <ac:chgData name="CHOOJINA" userId="6027dc9e-9df4-47da-92fb-a226b1ab4538" providerId="ADAL" clId="{60542B88-9403-40B0-A6D6-B0292D3D234B}" dt="2019-02-12T08:05:48.910" v="14138" actId="478"/>
          <ac:spMkLst>
            <pc:docMk/>
            <pc:sldMk cId="194792528" sldId="474"/>
            <ac:spMk id="16" creationId="{A2BA0590-692D-4167-A0A6-F06867B6A3A3}"/>
          </ac:spMkLst>
        </pc:spChg>
        <pc:picChg chg="del">
          <ac:chgData name="CHOOJINA" userId="6027dc9e-9df4-47da-92fb-a226b1ab4538" providerId="ADAL" clId="{60542B88-9403-40B0-A6D6-B0292D3D234B}" dt="2019-02-12T08:05:46.902" v="14137" actId="478"/>
          <ac:picMkLst>
            <pc:docMk/>
            <pc:sldMk cId="194792528" sldId="474"/>
            <ac:picMk id="3" creationId="{311043F7-CC3C-4F82-8232-F4FB6BB5F267}"/>
          </ac:picMkLst>
        </pc:picChg>
        <pc:picChg chg="add mod modCrop">
          <ac:chgData name="CHOOJINA" userId="6027dc9e-9df4-47da-92fb-a226b1ab4538" providerId="ADAL" clId="{60542B88-9403-40B0-A6D6-B0292D3D234B}" dt="2019-02-12T08:08:07.879" v="14663" actId="1076"/>
          <ac:picMkLst>
            <pc:docMk/>
            <pc:sldMk cId="194792528" sldId="474"/>
            <ac:picMk id="7" creationId="{87A444B4-30D7-430E-A7AE-0063C6E12FD0}"/>
          </ac:picMkLst>
        </pc:picChg>
        <pc:picChg chg="add mod modCrop">
          <ac:chgData name="CHOOJINA" userId="6027dc9e-9df4-47da-92fb-a226b1ab4538" providerId="ADAL" clId="{60542B88-9403-40B0-A6D6-B0292D3D234B}" dt="2019-02-12T08:10:06.493" v="14692" actId="208"/>
          <ac:picMkLst>
            <pc:docMk/>
            <pc:sldMk cId="194792528" sldId="474"/>
            <ac:picMk id="9" creationId="{2473BA38-4EE9-4A7B-A846-05FAFA6E4B74}"/>
          </ac:picMkLst>
        </pc:picChg>
        <pc:picChg chg="del">
          <ac:chgData name="CHOOJINA" userId="6027dc9e-9df4-47da-92fb-a226b1ab4538" providerId="ADAL" clId="{60542B88-9403-40B0-A6D6-B0292D3D234B}" dt="2019-02-12T08:05:48.910" v="14138" actId="478"/>
          <ac:picMkLst>
            <pc:docMk/>
            <pc:sldMk cId="194792528" sldId="474"/>
            <ac:picMk id="13" creationId="{49F7E840-D39B-4059-9C47-FFA79944FBB9}"/>
          </ac:picMkLst>
        </pc:picChg>
        <pc:cxnChg chg="add mod">
          <ac:chgData name="CHOOJINA" userId="6027dc9e-9df4-47da-92fb-a226b1ab4538" providerId="ADAL" clId="{60542B88-9403-40B0-A6D6-B0292D3D234B}" dt="2019-02-12T08:09:59.831" v="14691" actId="1582"/>
          <ac:cxnSpMkLst>
            <pc:docMk/>
            <pc:sldMk cId="194792528" sldId="474"/>
            <ac:cxnSpMk id="12" creationId="{925E74AC-FD0C-432C-A56F-B1F8673DD9FF}"/>
          </ac:cxnSpMkLst>
        </pc:cxnChg>
        <pc:cxnChg chg="del mod">
          <ac:chgData name="CHOOJINA" userId="6027dc9e-9df4-47da-92fb-a226b1ab4538" providerId="ADAL" clId="{60542B88-9403-40B0-A6D6-B0292D3D234B}" dt="2019-02-12T08:05:48.910" v="14138" actId="478"/>
          <ac:cxnSpMkLst>
            <pc:docMk/>
            <pc:sldMk cId="194792528" sldId="474"/>
            <ac:cxnSpMk id="15" creationId="{605D41AD-B3A7-4974-B342-D0092DB8C8C5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8:14:06.043" v="15201" actId="11529"/>
        <pc:sldMkLst>
          <pc:docMk/>
          <pc:sldMk cId="2298711287" sldId="475"/>
        </pc:sldMkLst>
        <pc:spChg chg="mod">
          <ac:chgData name="CHOOJINA" userId="6027dc9e-9df4-47da-92fb-a226b1ab4538" providerId="ADAL" clId="{60542B88-9403-40B0-A6D6-B0292D3D234B}" dt="2019-02-12T08:13:54.831" v="15200" actId="20577"/>
          <ac:spMkLst>
            <pc:docMk/>
            <pc:sldMk cId="2298711287" sldId="475"/>
            <ac:spMk id="6" creationId="{C7AB2DEE-1368-4F40-93D9-1E3BD84C2FC2}"/>
          </ac:spMkLst>
        </pc:spChg>
        <pc:spChg chg="del">
          <ac:chgData name="CHOOJINA" userId="6027dc9e-9df4-47da-92fb-a226b1ab4538" providerId="ADAL" clId="{60542B88-9403-40B0-A6D6-B0292D3D234B}" dt="2019-02-12T08:10:50.844" v="14696" actId="478"/>
          <ac:spMkLst>
            <pc:docMk/>
            <pc:sldMk cId="2298711287" sldId="475"/>
            <ac:spMk id="10" creationId="{F88185B9-430D-4896-B92A-39CBF4AC9BD7}"/>
          </ac:spMkLst>
        </pc:spChg>
        <pc:spChg chg="add mod">
          <ac:chgData name="CHOOJINA" userId="6027dc9e-9df4-47da-92fb-a226b1ab4538" providerId="ADAL" clId="{60542B88-9403-40B0-A6D6-B0292D3D234B}" dt="2019-02-12T08:12:39.682" v="14862" actId="20577"/>
          <ac:spMkLst>
            <pc:docMk/>
            <pc:sldMk cId="2298711287" sldId="475"/>
            <ac:spMk id="13" creationId="{0434890B-014C-42D2-AF52-7DEB23BA8177}"/>
          </ac:spMkLst>
        </pc:spChg>
        <pc:spChg chg="add mod">
          <ac:chgData name="CHOOJINA" userId="6027dc9e-9df4-47da-92fb-a226b1ab4538" providerId="ADAL" clId="{60542B88-9403-40B0-A6D6-B0292D3D234B}" dt="2019-02-12T08:14:06.043" v="15201" actId="11529"/>
          <ac:spMkLst>
            <pc:docMk/>
            <pc:sldMk cId="2298711287" sldId="475"/>
            <ac:spMk id="14" creationId="{DFF5E55A-6783-4103-89DB-C5BCE5BEE5FE}"/>
          </ac:spMkLst>
        </pc:spChg>
        <pc:picChg chg="add mod modCrop">
          <ac:chgData name="CHOOJINA" userId="6027dc9e-9df4-47da-92fb-a226b1ab4538" providerId="ADAL" clId="{60542B88-9403-40B0-A6D6-B0292D3D234B}" dt="2019-02-12T08:11:34.176" v="14710" actId="1076"/>
          <ac:picMkLst>
            <pc:docMk/>
            <pc:sldMk cId="2298711287" sldId="475"/>
            <ac:picMk id="3" creationId="{CF3D6F74-827D-43EE-A1FB-275202975C2E}"/>
          </ac:picMkLst>
        </pc:picChg>
        <pc:picChg chg="del">
          <ac:chgData name="CHOOJINA" userId="6027dc9e-9df4-47da-92fb-a226b1ab4538" providerId="ADAL" clId="{60542B88-9403-40B0-A6D6-B0292D3D234B}" dt="2019-02-12T08:10:48.577" v="14695" actId="478"/>
          <ac:picMkLst>
            <pc:docMk/>
            <pc:sldMk cId="2298711287" sldId="475"/>
            <ac:picMk id="7" creationId="{87A444B4-30D7-430E-A7AE-0063C6E12FD0}"/>
          </ac:picMkLst>
        </pc:picChg>
        <pc:picChg chg="del">
          <ac:chgData name="CHOOJINA" userId="6027dc9e-9df4-47da-92fb-a226b1ab4538" providerId="ADAL" clId="{60542B88-9403-40B0-A6D6-B0292D3D234B}" dt="2019-02-12T08:10:50.844" v="14696" actId="478"/>
          <ac:picMkLst>
            <pc:docMk/>
            <pc:sldMk cId="2298711287" sldId="475"/>
            <ac:picMk id="9" creationId="{2473BA38-4EE9-4A7B-A846-05FAFA6E4B74}"/>
          </ac:picMkLst>
        </pc:picChg>
        <pc:picChg chg="add mod modCrop">
          <ac:chgData name="CHOOJINA" userId="6027dc9e-9df4-47da-92fb-a226b1ab4538" providerId="ADAL" clId="{60542B88-9403-40B0-A6D6-B0292D3D234B}" dt="2019-02-12T08:11:37.523" v="14712" actId="1076"/>
          <ac:picMkLst>
            <pc:docMk/>
            <pc:sldMk cId="2298711287" sldId="475"/>
            <ac:picMk id="11" creationId="{497919B6-8B50-4A88-96C3-C06287E7799D}"/>
          </ac:picMkLst>
        </pc:picChg>
        <pc:cxnChg chg="del">
          <ac:chgData name="CHOOJINA" userId="6027dc9e-9df4-47da-92fb-a226b1ab4538" providerId="ADAL" clId="{60542B88-9403-40B0-A6D6-B0292D3D234B}" dt="2019-02-12T08:10:50.844" v="14696" actId="478"/>
          <ac:cxnSpMkLst>
            <pc:docMk/>
            <pc:sldMk cId="2298711287" sldId="475"/>
            <ac:cxnSpMk id="12" creationId="{925E74AC-FD0C-432C-A56F-B1F8673DD9FF}"/>
          </ac:cxnSpMkLst>
        </pc:cxnChg>
      </pc:sldChg>
      <pc:sldChg chg="addSp delSp modSp add">
        <pc:chgData name="CHOOJINA" userId="6027dc9e-9df4-47da-92fb-a226b1ab4538" providerId="ADAL" clId="{60542B88-9403-40B0-A6D6-B0292D3D234B}" dt="2019-02-12T08:21:08.755" v="16146" actId="20577"/>
        <pc:sldMkLst>
          <pc:docMk/>
          <pc:sldMk cId="2997880516" sldId="476"/>
        </pc:sldMkLst>
        <pc:spChg chg="mod">
          <ac:chgData name="CHOOJINA" userId="6027dc9e-9df4-47da-92fb-a226b1ab4538" providerId="ADAL" clId="{60542B88-9403-40B0-A6D6-B0292D3D234B}" dt="2019-02-12T08:19:14.397" v="15979"/>
          <ac:spMkLst>
            <pc:docMk/>
            <pc:sldMk cId="2997880516" sldId="476"/>
            <ac:spMk id="5" creationId="{E64D9689-6189-4446-A82D-90AFA36EF45F}"/>
          </ac:spMkLst>
        </pc:spChg>
        <pc:spChg chg="mod">
          <ac:chgData name="CHOOJINA" userId="6027dc9e-9df4-47da-92fb-a226b1ab4538" providerId="ADAL" clId="{60542B88-9403-40B0-A6D6-B0292D3D234B}" dt="2019-02-12T08:19:36.588" v="16087" actId="20577"/>
          <ac:spMkLst>
            <pc:docMk/>
            <pc:sldMk cId="2997880516" sldId="476"/>
            <ac:spMk id="6" creationId="{C7AB2DEE-1368-4F40-93D9-1E3BD84C2FC2}"/>
          </ac:spMkLst>
        </pc:spChg>
        <pc:spChg chg="add mod">
          <ac:chgData name="CHOOJINA" userId="6027dc9e-9df4-47da-92fb-a226b1ab4538" providerId="ADAL" clId="{60542B88-9403-40B0-A6D6-B0292D3D234B}" dt="2019-02-12T08:20:43.255" v="16101" actId="11529"/>
          <ac:spMkLst>
            <pc:docMk/>
            <pc:sldMk cId="2997880516" sldId="476"/>
            <ac:spMk id="8" creationId="{FB1B7345-A27B-4EC5-8C10-49270C722B76}"/>
          </ac:spMkLst>
        </pc:spChg>
        <pc:spChg chg="add mod">
          <ac:chgData name="CHOOJINA" userId="6027dc9e-9df4-47da-92fb-a226b1ab4538" providerId="ADAL" clId="{60542B88-9403-40B0-A6D6-B0292D3D234B}" dt="2019-02-12T08:21:08.755" v="16146" actId="20577"/>
          <ac:spMkLst>
            <pc:docMk/>
            <pc:sldMk cId="2997880516" sldId="476"/>
            <ac:spMk id="9" creationId="{DD495FF4-9F53-45C8-9A45-BC7C970A25F4}"/>
          </ac:spMkLst>
        </pc:spChg>
        <pc:spChg chg="del">
          <ac:chgData name="CHOOJINA" userId="6027dc9e-9df4-47da-92fb-a226b1ab4538" providerId="ADAL" clId="{60542B88-9403-40B0-A6D6-B0292D3D234B}" dt="2019-02-12T08:19:41.043" v="16090" actId="478"/>
          <ac:spMkLst>
            <pc:docMk/>
            <pc:sldMk cId="2997880516" sldId="476"/>
            <ac:spMk id="13" creationId="{0434890B-014C-42D2-AF52-7DEB23BA8177}"/>
          </ac:spMkLst>
        </pc:spChg>
        <pc:spChg chg="del">
          <ac:chgData name="CHOOJINA" userId="6027dc9e-9df4-47da-92fb-a226b1ab4538" providerId="ADAL" clId="{60542B88-9403-40B0-A6D6-B0292D3D234B}" dt="2019-02-12T08:19:39.934" v="16089" actId="478"/>
          <ac:spMkLst>
            <pc:docMk/>
            <pc:sldMk cId="2997880516" sldId="476"/>
            <ac:spMk id="14" creationId="{DFF5E55A-6783-4103-89DB-C5BCE5BEE5FE}"/>
          </ac:spMkLst>
        </pc:spChg>
        <pc:picChg chg="del">
          <ac:chgData name="CHOOJINA" userId="6027dc9e-9df4-47da-92fb-a226b1ab4538" providerId="ADAL" clId="{60542B88-9403-40B0-A6D6-B0292D3D234B}" dt="2019-02-12T08:19:38.819" v="16088" actId="478"/>
          <ac:picMkLst>
            <pc:docMk/>
            <pc:sldMk cId="2997880516" sldId="476"/>
            <ac:picMk id="3" creationId="{CF3D6F74-827D-43EE-A1FB-275202975C2E}"/>
          </ac:picMkLst>
        </pc:picChg>
        <pc:picChg chg="add mod">
          <ac:chgData name="CHOOJINA" userId="6027dc9e-9df4-47da-92fb-a226b1ab4538" providerId="ADAL" clId="{60542B88-9403-40B0-A6D6-B0292D3D234B}" dt="2019-02-12T08:20:21.259" v="16100" actId="1076"/>
          <ac:picMkLst>
            <pc:docMk/>
            <pc:sldMk cId="2997880516" sldId="476"/>
            <ac:picMk id="7" creationId="{B6A81D5E-7E7D-4B75-A516-8A41CBDA452E}"/>
          </ac:picMkLst>
        </pc:picChg>
        <pc:picChg chg="del">
          <ac:chgData name="CHOOJINA" userId="6027dc9e-9df4-47da-92fb-a226b1ab4538" providerId="ADAL" clId="{60542B88-9403-40B0-A6D6-B0292D3D234B}" dt="2019-02-12T08:19:41.432" v="16091" actId="478"/>
          <ac:picMkLst>
            <pc:docMk/>
            <pc:sldMk cId="2997880516" sldId="476"/>
            <ac:picMk id="11" creationId="{497919B6-8B50-4A88-96C3-C06287E7799D}"/>
          </ac:picMkLst>
        </pc:picChg>
      </pc:sldChg>
      <pc:sldChg chg="addSp delSp modSp add">
        <pc:chgData name="CHOOJINA" userId="6027dc9e-9df4-47da-92fb-a226b1ab4538" providerId="ADAL" clId="{60542B88-9403-40B0-A6D6-B0292D3D234B}" dt="2019-02-12T08:18:50.165" v="15931" actId="1076"/>
        <pc:sldMkLst>
          <pc:docMk/>
          <pc:sldMk cId="4079436372" sldId="477"/>
        </pc:sldMkLst>
        <pc:spChg chg="mod">
          <ac:chgData name="CHOOJINA" userId="6027dc9e-9df4-47da-92fb-a226b1ab4538" providerId="ADAL" clId="{60542B88-9403-40B0-A6D6-B0292D3D234B}" dt="2019-02-12T08:15:21.616" v="15291"/>
          <ac:spMkLst>
            <pc:docMk/>
            <pc:sldMk cId="4079436372" sldId="477"/>
            <ac:spMk id="4" creationId="{78AD824C-69F3-4AD1-9B8E-783DCCE4E871}"/>
          </ac:spMkLst>
        </pc:spChg>
        <pc:spChg chg="mod">
          <ac:chgData name="CHOOJINA" userId="6027dc9e-9df4-47da-92fb-a226b1ab4538" providerId="ADAL" clId="{60542B88-9403-40B0-A6D6-B0292D3D234B}" dt="2019-02-12T08:17:43.199" v="15913" actId="20577"/>
          <ac:spMkLst>
            <pc:docMk/>
            <pc:sldMk cId="4079436372" sldId="477"/>
            <ac:spMk id="5" creationId="{154835BF-708A-4514-9880-592F338D67E7}"/>
          </ac:spMkLst>
        </pc:spChg>
        <pc:picChg chg="del">
          <ac:chgData name="CHOOJINA" userId="6027dc9e-9df4-47da-92fb-a226b1ab4538" providerId="ADAL" clId="{60542B88-9403-40B0-A6D6-B0292D3D234B}" dt="2019-02-12T08:17:44.912" v="15914" actId="478"/>
          <ac:picMkLst>
            <pc:docMk/>
            <pc:sldMk cId="4079436372" sldId="477"/>
            <ac:picMk id="4098" creationId="{9AFEBFCB-74D2-4CDA-863F-04559296D8E4}"/>
          </ac:picMkLst>
        </pc:picChg>
        <pc:picChg chg="add mod ord">
          <ac:chgData name="CHOOJINA" userId="6027dc9e-9df4-47da-92fb-a226b1ab4538" providerId="ADAL" clId="{60542B88-9403-40B0-A6D6-B0292D3D234B}" dt="2019-02-12T08:18:50.165" v="15931" actId="1076"/>
          <ac:picMkLst>
            <pc:docMk/>
            <pc:sldMk cId="4079436372" sldId="477"/>
            <ac:picMk id="5122" creationId="{C3FDBC83-E857-4771-80D4-F70CA35664A2}"/>
          </ac:picMkLst>
        </pc:picChg>
        <pc:picChg chg="add mod">
          <ac:chgData name="CHOOJINA" userId="6027dc9e-9df4-47da-92fb-a226b1ab4538" providerId="ADAL" clId="{60542B88-9403-40B0-A6D6-B0292D3D234B}" dt="2019-02-12T08:18:42.899" v="15929" actId="1440"/>
          <ac:picMkLst>
            <pc:docMk/>
            <pc:sldMk cId="4079436372" sldId="477"/>
            <ac:picMk id="5124" creationId="{8A8016DA-D0ED-413D-BB32-610B47E4063F}"/>
          </ac:picMkLst>
        </pc:picChg>
      </pc:sldChg>
      <pc:sldChg chg="delSp modSp add">
        <pc:chgData name="CHOOJINA" userId="6027dc9e-9df4-47da-92fb-a226b1ab4538" providerId="ADAL" clId="{60542B88-9403-40B0-A6D6-B0292D3D234B}" dt="2019-02-12T08:22:39.439" v="16337" actId="6549"/>
        <pc:sldMkLst>
          <pc:docMk/>
          <pc:sldMk cId="4076731229" sldId="478"/>
        </pc:sldMkLst>
        <pc:spChg chg="mod">
          <ac:chgData name="CHOOJINA" userId="6027dc9e-9df4-47da-92fb-a226b1ab4538" providerId="ADAL" clId="{60542B88-9403-40B0-A6D6-B0292D3D234B}" dt="2019-02-12T08:22:39.439" v="16337" actId="6549"/>
          <ac:spMkLst>
            <pc:docMk/>
            <pc:sldMk cId="4076731229" sldId="478"/>
            <ac:spMk id="6" creationId="{C7AB2DEE-1368-4F40-93D9-1E3BD84C2FC2}"/>
          </ac:spMkLst>
        </pc:spChg>
        <pc:spChg chg="del">
          <ac:chgData name="CHOOJINA" userId="6027dc9e-9df4-47da-92fb-a226b1ab4538" providerId="ADAL" clId="{60542B88-9403-40B0-A6D6-B0292D3D234B}" dt="2019-02-12T08:22:35.521" v="16334" actId="478"/>
          <ac:spMkLst>
            <pc:docMk/>
            <pc:sldMk cId="4076731229" sldId="478"/>
            <ac:spMk id="8" creationId="{8A86C090-74E2-41FA-9B76-36568D12666E}"/>
          </ac:spMkLst>
        </pc:spChg>
        <pc:spChg chg="del">
          <ac:chgData name="CHOOJINA" userId="6027dc9e-9df4-47da-92fb-a226b1ab4538" providerId="ADAL" clId="{60542B88-9403-40B0-A6D6-B0292D3D234B}" dt="2019-02-12T08:22:34.513" v="16333" actId="478"/>
          <ac:spMkLst>
            <pc:docMk/>
            <pc:sldMk cId="4076731229" sldId="478"/>
            <ac:spMk id="12" creationId="{02D28115-7CC9-461B-BE30-9AA0E98D2D05}"/>
          </ac:spMkLst>
        </pc:spChg>
        <pc:picChg chg="del">
          <ac:chgData name="CHOOJINA" userId="6027dc9e-9df4-47da-92fb-a226b1ab4538" providerId="ADAL" clId="{60542B88-9403-40B0-A6D6-B0292D3D234B}" dt="2019-02-12T08:22:32.361" v="16331" actId="478"/>
          <ac:picMkLst>
            <pc:docMk/>
            <pc:sldMk cId="4076731229" sldId="478"/>
            <ac:picMk id="7" creationId="{7ADD3EB8-10F5-4F94-8EDC-45DB3FA3AA21}"/>
          </ac:picMkLst>
        </pc:picChg>
        <pc:picChg chg="del">
          <ac:chgData name="CHOOJINA" userId="6027dc9e-9df4-47da-92fb-a226b1ab4538" providerId="ADAL" clId="{60542B88-9403-40B0-A6D6-B0292D3D234B}" dt="2019-02-12T08:22:36.334" v="16335" actId="478"/>
          <ac:picMkLst>
            <pc:docMk/>
            <pc:sldMk cId="4076731229" sldId="478"/>
            <ac:picMk id="9" creationId="{63750EE9-8FAF-47BA-B054-E5038E65A54D}"/>
          </ac:picMkLst>
        </pc:picChg>
        <pc:picChg chg="del">
          <ac:chgData name="CHOOJINA" userId="6027dc9e-9df4-47da-92fb-a226b1ab4538" providerId="ADAL" clId="{60542B88-9403-40B0-A6D6-B0292D3D234B}" dt="2019-02-12T08:22:32.762" v="16332" actId="478"/>
          <ac:picMkLst>
            <pc:docMk/>
            <pc:sldMk cId="4076731229" sldId="478"/>
            <ac:picMk id="10" creationId="{54FC829D-ED44-456E-8D92-BD84E512480E}"/>
          </ac:picMkLst>
        </pc:picChg>
        <pc:picChg chg="del">
          <ac:chgData name="CHOOJINA" userId="6027dc9e-9df4-47da-92fb-a226b1ab4538" providerId="ADAL" clId="{60542B88-9403-40B0-A6D6-B0292D3D234B}" dt="2019-02-12T08:22:36.792" v="16336" actId="478"/>
          <ac:picMkLst>
            <pc:docMk/>
            <pc:sldMk cId="4076731229" sldId="478"/>
            <ac:picMk id="11" creationId="{9BC0EC7B-4F50-473A-A4A4-C19A0285E0D9}"/>
          </ac:picMkLst>
        </pc:picChg>
      </pc:sldChg>
    </pc:docChg>
  </pc:docChgLst>
  <pc:docChgLst>
    <pc:chgData name="CHOOJINA" userId="6027dc9e-9df4-47da-92fb-a226b1ab4538" providerId="ADAL" clId="{12C00E9B-49E5-4380-A569-85F7498D8F86}"/>
    <pc:docChg chg="modSld">
      <pc:chgData name="CHOOJINA" userId="6027dc9e-9df4-47da-92fb-a226b1ab4538" providerId="ADAL" clId="{12C00E9B-49E5-4380-A569-85F7498D8F86}" dt="2019-02-01T02:00:30.078" v="26"/>
      <pc:docMkLst>
        <pc:docMk/>
      </pc:docMkLst>
      <pc:sldChg chg="modSp">
        <pc:chgData name="CHOOJINA" userId="6027dc9e-9df4-47da-92fb-a226b1ab4538" providerId="ADAL" clId="{12C00E9B-49E5-4380-A569-85F7498D8F86}" dt="2019-02-01T02:00:30.078" v="26"/>
        <pc:sldMkLst>
          <pc:docMk/>
          <pc:sldMk cId="2676147221" sldId="256"/>
        </pc:sldMkLst>
        <pc:spChg chg="mod">
          <ac:chgData name="CHOOJINA" userId="6027dc9e-9df4-47da-92fb-a226b1ab4538" providerId="ADAL" clId="{12C00E9B-49E5-4380-A569-85F7498D8F86}" dt="2019-02-01T02:00:30.078" v="26"/>
          <ac:spMkLst>
            <pc:docMk/>
            <pc:sldMk cId="2676147221" sldId="256"/>
            <ac:spMk id="6" creationId="{11041E4A-9252-4DD4-9A8C-4D2516356ED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979F25F-551A-4566-A441-025E0DB1C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ㅇㅇ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382646-51F5-48B9-8505-E6B03C0D76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1AA26-1070-4E72-A498-92EE8C1C620D}" type="datetimeFigureOut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69F371-E991-4491-9F17-C605D2C613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EEB099-41CE-4CC2-AE50-3FE57EA97D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052D7-24A0-4837-A70A-FAF47F1CE4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0664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ㅇㅇ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CDF3E-1A1C-4DC8-8713-7BC82886502D}" type="datetimeFigureOut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6C194-0971-4549-B11F-25444B806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5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99A8-0F9E-415C-A563-CAA92D699C1E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60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8A57-ED31-47A5-8B64-22E680EAFCCD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251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6E55-412F-4584-BA31-561D3D3B8288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30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3661-1270-4DC3-B32A-33258DC549FA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08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DD77-4039-45A6-9833-09FFE1AB81AF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5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1DB8-D833-4838-BBE6-A709C6400AC6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1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2DD5-BC43-405F-A930-115C98ACAAC2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08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4280-6066-4D5D-9F9F-C8AA9ECFDE08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07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2DA8-A3E0-4A96-92AF-25B08B280986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00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58C08-CCC4-4B0C-8ABE-7DA02032057A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7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3A463-462B-4981-8C84-88D5D4A06F69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78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E1D91-1190-4BAB-BC4B-5F1B5EF89AEB}" type="datetime1">
              <a:rPr lang="ko-KR" altLang="en-US" smtClean="0"/>
              <a:t>2019-02-12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B95BC-4C2A-4C4E-80B0-89CFBB054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projectfloodlight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n.com/noxrepo/pox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041E4A-9252-4DD4-9A8C-4D2516356ED0}"/>
              </a:ext>
            </a:extLst>
          </p:cNvPr>
          <p:cNvSpPr txBox="1"/>
          <p:nvPr/>
        </p:nvSpPr>
        <p:spPr>
          <a:xfrm>
            <a:off x="2364377" y="2930768"/>
            <a:ext cx="5193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운용</a:t>
            </a:r>
            <a:endParaRPr lang="en-US" altLang="ko-KR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14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C9AC400-6087-46CB-8213-87B9F99A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CA395-AD9C-4460-9C67-05D9DC23D7FC}"/>
              </a:ext>
            </a:extLst>
          </p:cNvPr>
          <p:cNvSpPr txBox="1"/>
          <p:nvPr/>
        </p:nvSpPr>
        <p:spPr>
          <a:xfrm>
            <a:off x="272480" y="260648"/>
            <a:ext cx="2403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POX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-DHCP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5F03E-7A6C-49B2-962D-5428ACA3FB4A}"/>
              </a:ext>
            </a:extLst>
          </p:cNvPr>
          <p:cNvSpPr txBox="1"/>
          <p:nvPr/>
        </p:nvSpPr>
        <p:spPr>
          <a:xfrm>
            <a:off x="344488" y="764704"/>
            <a:ext cx="8856983" cy="1271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Pox Controller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POX-DHCP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POX Controller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run script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눌러 실행하기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후에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Run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누르면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구동된다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POX_DHCP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인식했음을 알 수 있다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689CA3-D2FA-4BB6-9EFD-91AF5A6BD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" r="47837" b="14937"/>
          <a:stretch/>
        </p:blipFill>
        <p:spPr>
          <a:xfrm>
            <a:off x="835030" y="2398272"/>
            <a:ext cx="3483003" cy="3273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6148F2-0818-4478-9A96-63729F5C1A45}"/>
              </a:ext>
            </a:extLst>
          </p:cNvPr>
          <p:cNvSpPr/>
          <p:nvPr/>
        </p:nvSpPr>
        <p:spPr>
          <a:xfrm>
            <a:off x="1967744" y="5323825"/>
            <a:ext cx="525085" cy="2714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ADAF0C-1608-4AC3-B4B2-F4A747AA6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72" y="2141486"/>
            <a:ext cx="5753599" cy="37874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래픽 9" descr="오른쪽을 가리키는 검지 ">
            <a:extLst>
              <a:ext uri="{FF2B5EF4-FFF2-40B4-BE49-F238E27FC236}">
                <a16:creationId xmlns:a16="http://schemas.microsoft.com/office/drawing/2014/main" id="{4E3B315D-FC08-4B02-B3A6-056CD8454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4593" y="5099860"/>
            <a:ext cx="700701" cy="7007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AC9E1B-8666-408B-863F-459BA4800F59}"/>
              </a:ext>
            </a:extLst>
          </p:cNvPr>
          <p:cNvSpPr/>
          <p:nvPr/>
        </p:nvSpPr>
        <p:spPr>
          <a:xfrm>
            <a:off x="3320143" y="2514600"/>
            <a:ext cx="6030686" cy="8164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59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7CA2B-4123-4F72-AD9A-5E15FBB81857}"/>
              </a:ext>
            </a:extLst>
          </p:cNvPr>
          <p:cNvSpPr txBox="1"/>
          <p:nvPr/>
        </p:nvSpPr>
        <p:spPr>
          <a:xfrm>
            <a:off x="1795585" y="2865130"/>
            <a:ext cx="6530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F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loodlight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071604-BC92-4CC0-83E1-AF012E39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98C9B-9616-464E-9408-80EDFE40F87B}"/>
              </a:ext>
            </a:extLst>
          </p:cNvPr>
          <p:cNvSpPr txBox="1"/>
          <p:nvPr/>
        </p:nvSpPr>
        <p:spPr>
          <a:xfrm>
            <a:off x="7883371" y="136524"/>
            <a:ext cx="202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구축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20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C20FFB-8C8B-4F73-9BCE-69006648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66CB95BC-4C2A-4C4E-80B0-89CFBB054BB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D824C-69F3-4AD1-9B8E-783DCCE4E871}"/>
              </a:ext>
            </a:extLst>
          </p:cNvPr>
          <p:cNvSpPr txBox="1"/>
          <p:nvPr/>
        </p:nvSpPr>
        <p:spPr>
          <a:xfrm>
            <a:off x="272480" y="260648"/>
            <a:ext cx="492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Floodlight Controller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연동시키기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835BF-708A-4514-9880-592F338D67E7}"/>
              </a:ext>
            </a:extLst>
          </p:cNvPr>
          <p:cNvSpPr txBox="1"/>
          <p:nvPr/>
        </p:nvSpPr>
        <p:spPr>
          <a:xfrm>
            <a:off x="272480" y="836712"/>
            <a:ext cx="9433048" cy="163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컨트롤러는 자바 기반 오픈소스 컨트롤러이며 </a:t>
            </a:r>
            <a:r>
              <a:rPr lang="en-US" altLang="ko-KR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openflow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v1.5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지원한다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커뮤니티로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FAQ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지식 교류도 활발히 운영되고 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스탠포드 대학교 출신들이 세운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빅스위치란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회사에서 개발한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프로젝트에서는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컨트롤러를 </a:t>
            </a:r>
            <a:r>
              <a:rPr lang="en-US" altLang="ko-KR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연동하여 사용할 것이다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https://www.projectfloodlight.org/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다운가능하다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050" name="Picture 2" descr="floodlight SDNì ëí ì´ë¯¸ì§ ê²ìê²°ê³¼">
            <a:extLst>
              <a:ext uri="{FF2B5EF4-FFF2-40B4-BE49-F238E27FC236}">
                <a16:creationId xmlns:a16="http://schemas.microsoft.com/office/drawing/2014/main" id="{9ECBC823-376D-4D02-AE63-873ADE9B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11" y="3240741"/>
            <a:ext cx="3718870" cy="21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oodlight SDNì ëí ì´ë¯¸ì§ ê²ìê²°ê³¼">
            <a:extLst>
              <a:ext uri="{FF2B5EF4-FFF2-40B4-BE49-F238E27FC236}">
                <a16:creationId xmlns:a16="http://schemas.microsoft.com/office/drawing/2014/main" id="{0F19916E-CABB-4C08-B537-456C368EC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753" y="2521997"/>
            <a:ext cx="4071210" cy="348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3918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Floodlight Controller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8856983" cy="1271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Floodlight Controller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구동한다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미리 구성한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ESXi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환경에 설치된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연다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위치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Applications &gt; SDN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Floodlight Controller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열면 하단 그림과 같이 터미널 하나가 생기면서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 Controller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ko-KR" altLang="en-US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켜졌음을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보여준다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BB6612-044F-4467-A93B-0795CDA26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5" y="3860443"/>
            <a:ext cx="2903472" cy="2232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BAB4D6-DEF9-490F-9D21-B3EA350B4471}"/>
              </a:ext>
            </a:extLst>
          </p:cNvPr>
          <p:cNvSpPr/>
          <p:nvPr/>
        </p:nvSpPr>
        <p:spPr>
          <a:xfrm>
            <a:off x="2041864" y="5307786"/>
            <a:ext cx="1586783" cy="2219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4D370A-BB19-4945-A9D3-1925C0C763C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28647" y="4174299"/>
            <a:ext cx="562084" cy="124445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F7E02DD-373D-4801-8AAA-5ECC7C3B4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14" y="2334737"/>
            <a:ext cx="4509856" cy="3679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898606-9497-47B1-BA63-144390CC0FDA}"/>
              </a:ext>
            </a:extLst>
          </p:cNvPr>
          <p:cNvSpPr/>
          <p:nvPr/>
        </p:nvSpPr>
        <p:spPr>
          <a:xfrm>
            <a:off x="4190731" y="2116474"/>
            <a:ext cx="4990093" cy="4115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5C1B24-D824-4FF4-905B-D7C154D98A9F}"/>
              </a:ext>
            </a:extLst>
          </p:cNvPr>
          <p:cNvCxnSpPr/>
          <p:nvPr/>
        </p:nvCxnSpPr>
        <p:spPr>
          <a:xfrm>
            <a:off x="6810233" y="2988860"/>
            <a:ext cx="18833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5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7CA2B-4123-4F72-AD9A-5E15FBB81857}"/>
              </a:ext>
            </a:extLst>
          </p:cNvPr>
          <p:cNvSpPr txBox="1"/>
          <p:nvPr/>
        </p:nvSpPr>
        <p:spPr>
          <a:xfrm>
            <a:off x="1767876" y="2865130"/>
            <a:ext cx="6530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071604-BC92-4CC0-83E1-AF012E39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E33C4-B59C-4294-B8F1-0D9E6C322D8A}"/>
              </a:ext>
            </a:extLst>
          </p:cNvPr>
          <p:cNvSpPr txBox="1"/>
          <p:nvPr/>
        </p:nvSpPr>
        <p:spPr>
          <a:xfrm>
            <a:off x="7883371" y="136524"/>
            <a:ext cx="202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구축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52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C20FFB-8C8B-4F73-9BCE-69006648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66CB95BC-4C2A-4C4E-80B0-89CFBB054BB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D824C-69F3-4AD1-9B8E-783DCCE4E871}"/>
              </a:ext>
            </a:extLst>
          </p:cNvPr>
          <p:cNvSpPr txBox="1"/>
          <p:nvPr/>
        </p:nvSpPr>
        <p:spPr>
          <a:xfrm>
            <a:off x="272480" y="260648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Miniedit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구동시키기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835BF-708A-4514-9880-592F338D67E7}"/>
              </a:ext>
            </a:extLst>
          </p:cNvPr>
          <p:cNvSpPr txBox="1"/>
          <p:nvPr/>
        </p:nvSpPr>
        <p:spPr>
          <a:xfrm>
            <a:off x="272480" y="836712"/>
            <a:ext cx="9433048" cy="133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Edit GUI Tool)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제공하는 에디터이다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CLI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방식은 불편하기에 </a:t>
            </a:r>
            <a:r>
              <a:rPr lang="en-US" altLang="ko-KR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이용하여 간단하고 쉽게 토폴로지를 구성하고 각종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연결하여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실습을 진행할 수 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프로젝트에서는 이 </a:t>
            </a:r>
            <a:r>
              <a:rPr lang="en-US" altLang="ko-KR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 Controller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연동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 </a:t>
            </a:r>
            <a:r>
              <a:rPr lang="en-US" altLang="ko-KR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연동하여 그 결과를 측정할 것이다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098" name="Picture 2" descr="mininetì ëí ì´ë¯¸ì§ ê²ìê²°ê³¼">
            <a:extLst>
              <a:ext uri="{FF2B5EF4-FFF2-40B4-BE49-F238E27FC236}">
                <a16:creationId xmlns:a16="http://schemas.microsoft.com/office/drawing/2014/main" id="{9AFEBFCB-74D2-4CDA-863F-04559296D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457" y="2568684"/>
            <a:ext cx="5953094" cy="345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83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8856983" cy="1271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Pox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미리 구성한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hali-linux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설치된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Openflow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연다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 Controller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먼저 켜져야 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위치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Applications &gt; SDN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Openflow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Open &gt; POX_DHCP.mn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불러온다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틀이 되는 예시를 가져와서 쓸 것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BB6612-044F-4467-A93B-0795CDA26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5" y="3860443"/>
            <a:ext cx="2903472" cy="2232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BAB4D6-DEF9-490F-9D21-B3EA350B4471}"/>
              </a:ext>
            </a:extLst>
          </p:cNvPr>
          <p:cNvSpPr/>
          <p:nvPr/>
        </p:nvSpPr>
        <p:spPr>
          <a:xfrm>
            <a:off x="2028216" y="4584455"/>
            <a:ext cx="1586783" cy="2219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4D370A-BB19-4945-A9D3-1925C0C763C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14999" y="4174299"/>
            <a:ext cx="423600" cy="521127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627ABA4-CE9B-4060-AF16-4E4CCFA8A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31" y="2301338"/>
            <a:ext cx="5003732" cy="37459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898606-9497-47B1-BA63-144390CC0FDA}"/>
              </a:ext>
            </a:extLst>
          </p:cNvPr>
          <p:cNvSpPr/>
          <p:nvPr/>
        </p:nvSpPr>
        <p:spPr>
          <a:xfrm>
            <a:off x="4038599" y="2116474"/>
            <a:ext cx="5355771" cy="4115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0A5908-9F7E-4B66-980F-844D1D35D83A}"/>
              </a:ext>
            </a:extLst>
          </p:cNvPr>
          <p:cNvSpPr/>
          <p:nvPr/>
        </p:nvSpPr>
        <p:spPr>
          <a:xfrm>
            <a:off x="5290457" y="4584455"/>
            <a:ext cx="903514" cy="3032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1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8856983" cy="1271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Pox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POX_DHCP.mn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기본틀에서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 Controller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하나를 더 추가해준다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 Name : Floodlight / Controller Port : 6653 / IP : 192.168.0.63 / Controller Type: Remote Controller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Remote Controller :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되므로 서버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써준다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E2560-0646-4E7D-946D-6C8868396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r="1466"/>
          <a:stretch/>
        </p:blipFill>
        <p:spPr>
          <a:xfrm>
            <a:off x="1784994" y="2157873"/>
            <a:ext cx="6150140" cy="3935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09434C-E956-4863-90F6-327184F904E3}"/>
              </a:ext>
            </a:extLst>
          </p:cNvPr>
          <p:cNvSpPr/>
          <p:nvPr/>
        </p:nvSpPr>
        <p:spPr>
          <a:xfrm>
            <a:off x="5540828" y="2824679"/>
            <a:ext cx="2394305" cy="20194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79E82E-8BB1-4DF8-B576-309A331EC99E}"/>
              </a:ext>
            </a:extLst>
          </p:cNvPr>
          <p:cNvSpPr/>
          <p:nvPr/>
        </p:nvSpPr>
        <p:spPr>
          <a:xfrm>
            <a:off x="1861456" y="3951514"/>
            <a:ext cx="435429" cy="35922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DD29AFB-1B6F-46BD-A30E-83B696747FCC}"/>
              </a:ext>
            </a:extLst>
          </p:cNvPr>
          <p:cNvSpPr/>
          <p:nvPr/>
        </p:nvSpPr>
        <p:spPr>
          <a:xfrm>
            <a:off x="1861456" y="3592285"/>
            <a:ext cx="435429" cy="35922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7E847D-2047-42B6-82B6-82618FE7D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22353" r="42119" b="29840"/>
          <a:stretch/>
        </p:blipFill>
        <p:spPr>
          <a:xfrm>
            <a:off x="5611446" y="2869930"/>
            <a:ext cx="2274839" cy="19071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E173C9-3A6F-486E-88D9-64582997C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603" t="19957" r="24061" b="51912"/>
          <a:stretch/>
        </p:blipFill>
        <p:spPr>
          <a:xfrm>
            <a:off x="5562598" y="2891700"/>
            <a:ext cx="2323687" cy="190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66CB95BC-4C2A-4C4E-80B0-89CFBB054BBF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8856983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Pox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POX_DHCP.mn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s1(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스위치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설정을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DPID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겹치지 않도록 임시로 지정한다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(91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s1 DPID -&gt; 00:00:00:00:00:00:00:91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E2560-0646-4E7D-946D-6C8868396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" r="39686"/>
          <a:stretch/>
        </p:blipFill>
        <p:spPr>
          <a:xfrm>
            <a:off x="878630" y="2272322"/>
            <a:ext cx="3567014" cy="332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F5F422-113B-4551-948F-03CF04574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10" y="2254608"/>
            <a:ext cx="3764606" cy="332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09434C-E956-4863-90F6-327184F904E3}"/>
              </a:ext>
            </a:extLst>
          </p:cNvPr>
          <p:cNvSpPr/>
          <p:nvPr/>
        </p:nvSpPr>
        <p:spPr>
          <a:xfrm>
            <a:off x="5227900" y="2419290"/>
            <a:ext cx="2261468" cy="3651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A48B69-793D-44CF-8990-BBCCA60EDE80}"/>
              </a:ext>
            </a:extLst>
          </p:cNvPr>
          <p:cNvSpPr/>
          <p:nvPr/>
        </p:nvSpPr>
        <p:spPr>
          <a:xfrm>
            <a:off x="2688771" y="3570515"/>
            <a:ext cx="707572" cy="5896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19897D-A738-4352-9604-38CBECE42D9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396343" y="2601853"/>
            <a:ext cx="1831557" cy="1306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21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9136969" cy="1271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Pox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POX_DHCP.mn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기본틀에서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POX_DHCP Controller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설정을 바꿔주고서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POX_DHCP_floodlight.mn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저장한다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 Name : POX_DHCP / Controller Port : 6633 / IP : 127.0.0.1 / Controller Type: Remote Controller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Remote Controller :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자기자신이 되므로 자신의 로컬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써준다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C5566A-8BAF-4B38-9E3A-826A095F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" r="39686"/>
          <a:stretch/>
        </p:blipFill>
        <p:spPr>
          <a:xfrm>
            <a:off x="905264" y="2368207"/>
            <a:ext cx="3567014" cy="332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4D7AF7-E38A-49BD-86C4-D7EFAC90671C}"/>
              </a:ext>
            </a:extLst>
          </p:cNvPr>
          <p:cNvSpPr/>
          <p:nvPr/>
        </p:nvSpPr>
        <p:spPr>
          <a:xfrm>
            <a:off x="2645229" y="2884714"/>
            <a:ext cx="805542" cy="6440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조금 굽은 줄 화살표">
            <a:extLst>
              <a:ext uri="{FF2B5EF4-FFF2-40B4-BE49-F238E27FC236}">
                <a16:creationId xmlns:a16="http://schemas.microsoft.com/office/drawing/2014/main" id="{750395EF-4E3E-4D34-B0CC-8E69905AA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6030" y="3206740"/>
            <a:ext cx="1033801" cy="914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B06580-4EC3-407D-9755-1BEDBAC1C5E8}"/>
              </a:ext>
            </a:extLst>
          </p:cNvPr>
          <p:cNvSpPr/>
          <p:nvPr/>
        </p:nvSpPr>
        <p:spPr>
          <a:xfrm>
            <a:off x="5170714" y="2601686"/>
            <a:ext cx="3265715" cy="2852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90E670-809D-4757-A74F-FB1A2FE803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4" t="18938" r="26594" b="51993"/>
          <a:stretch/>
        </p:blipFill>
        <p:spPr>
          <a:xfrm>
            <a:off x="5258654" y="2718870"/>
            <a:ext cx="3084231" cy="2619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024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7CA2B-4123-4F72-AD9A-5E15FBB81857}"/>
              </a:ext>
            </a:extLst>
          </p:cNvPr>
          <p:cNvSpPr txBox="1"/>
          <p:nvPr/>
        </p:nvSpPr>
        <p:spPr>
          <a:xfrm>
            <a:off x="564704" y="238877"/>
            <a:ext cx="5328592" cy="6072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소개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구축방법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측정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구축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Pox-</a:t>
            </a:r>
            <a:r>
              <a:rPr lang="en-US" altLang="ko-KR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dhcp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설정하기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 controller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 및 연동하기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100" dirty="0" err="1">
                <a:latin typeface="서울한강체 L" panose="02020503020101020101" pitchFamily="18" charset="-127"/>
                <a:ea typeface="서울한강체 L" panose="02020503020101020101" pitchFamily="18" charset="-127"/>
              </a:rPr>
              <a:t>Mininet</a:t>
            </a:r>
            <a:r>
              <a:rPr lang="en-US" altLang="ko-KR" sz="1100" dirty="0">
                <a:latin typeface="서울한강체 L" panose="02020503020101020101" pitchFamily="18" charset="-127"/>
                <a:ea typeface="서울한강체 L" panose="02020503020101020101" pitchFamily="18" charset="-127"/>
              </a:rPr>
              <a:t> </a:t>
            </a:r>
            <a:r>
              <a:rPr lang="ko-KR" altLang="en-US" sz="1100" dirty="0">
                <a:latin typeface="서울한강체 L" panose="02020503020101020101" pitchFamily="18" charset="-127"/>
                <a:ea typeface="서울한강체 L" panose="02020503020101020101" pitchFamily="18" charset="-127"/>
              </a:rPr>
              <a:t>설정 및 구동하기</a:t>
            </a:r>
            <a:endParaRPr lang="en-US" altLang="ko-KR" sz="1100" dirty="0">
              <a:latin typeface="서울한강체 L" panose="02020503020101020101" pitchFamily="18" charset="-127"/>
              <a:ea typeface="서울한강체 L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Wireshark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결과 측정하기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구축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설정하기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 및 구동하기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Wireshark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결과 측정하기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CD4606-91F1-46F4-AB58-4675DF65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36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9136969" cy="1271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Pox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 하단에 있는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Run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누르면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실행되어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Terminal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실행되고 있음을 알리는 확인창이 뜬다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터미널에서 어떤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어떤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IP,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PORT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연결되었는지 다 볼 수 있으니 확인 차 보는 것도 좋다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올바르게 </a:t>
            </a:r>
            <a:r>
              <a:rPr lang="en-US" altLang="ko-KR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구동되었다면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명령어를 칠 수 있는 란이 나온다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C5566A-8BAF-4B38-9E3A-826A095F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" r="39686"/>
          <a:stretch/>
        </p:blipFill>
        <p:spPr>
          <a:xfrm>
            <a:off x="861722" y="2366410"/>
            <a:ext cx="3567014" cy="332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4D7AF7-E38A-49BD-86C4-D7EFAC90671C}"/>
              </a:ext>
            </a:extLst>
          </p:cNvPr>
          <p:cNvSpPr/>
          <p:nvPr/>
        </p:nvSpPr>
        <p:spPr>
          <a:xfrm>
            <a:off x="960896" y="5301142"/>
            <a:ext cx="432476" cy="1526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810D63-8215-4A5B-B379-C55D47665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73" y="2613208"/>
            <a:ext cx="4262552" cy="27636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B06580-4EC3-407D-9755-1BEDBAC1C5E8}"/>
              </a:ext>
            </a:extLst>
          </p:cNvPr>
          <p:cNvSpPr/>
          <p:nvPr/>
        </p:nvSpPr>
        <p:spPr>
          <a:xfrm>
            <a:off x="4809135" y="2525491"/>
            <a:ext cx="4415828" cy="29282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F7BD0AC-021F-4EA5-8171-5B3DDDE7885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393372" y="5377443"/>
            <a:ext cx="3406353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8856983" cy="1271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Floodlight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- 1)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비슷하나 로컬이 다른 부분을 수정해서 설정해준다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 Controller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먼저 켜져야 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 Name : Floodlight / Controller Port : 6653 / IP : 127.0.0.1 / Controller Type: Remote Controller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Remote Controller :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자기 자신이므로 로컬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써준다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E2560-0646-4E7D-946D-6C8868396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r="1466"/>
          <a:stretch/>
        </p:blipFill>
        <p:spPr>
          <a:xfrm>
            <a:off x="1784994" y="2157873"/>
            <a:ext cx="6150140" cy="3935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09434C-E956-4863-90F6-327184F904E3}"/>
              </a:ext>
            </a:extLst>
          </p:cNvPr>
          <p:cNvSpPr/>
          <p:nvPr/>
        </p:nvSpPr>
        <p:spPr>
          <a:xfrm>
            <a:off x="5540828" y="2824679"/>
            <a:ext cx="2394305" cy="20194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79E82E-8BB1-4DF8-B576-309A331EC99E}"/>
              </a:ext>
            </a:extLst>
          </p:cNvPr>
          <p:cNvSpPr/>
          <p:nvPr/>
        </p:nvSpPr>
        <p:spPr>
          <a:xfrm>
            <a:off x="1861456" y="3951514"/>
            <a:ext cx="435429" cy="35922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DD29AFB-1B6F-46BD-A30E-83B696747FCC}"/>
              </a:ext>
            </a:extLst>
          </p:cNvPr>
          <p:cNvSpPr/>
          <p:nvPr/>
        </p:nvSpPr>
        <p:spPr>
          <a:xfrm>
            <a:off x="1861456" y="3592285"/>
            <a:ext cx="435429" cy="35922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3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66CB95BC-4C2A-4C4E-80B0-89CFBB054BBF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8856983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Floodlight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POX_DHCP.mn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s1(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스위치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설정을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DPID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겹치지 않도록 임시로 지정한다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(90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s1 DPID -&gt; 00:00:00:00:00:00:00:90 (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91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이었음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E2560-0646-4E7D-946D-6C8868396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" r="39686"/>
          <a:stretch/>
        </p:blipFill>
        <p:spPr>
          <a:xfrm>
            <a:off x="878630" y="2272322"/>
            <a:ext cx="3567014" cy="332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A48B69-793D-44CF-8990-BBCCA60EDE80}"/>
              </a:ext>
            </a:extLst>
          </p:cNvPr>
          <p:cNvSpPr/>
          <p:nvPr/>
        </p:nvSpPr>
        <p:spPr>
          <a:xfrm>
            <a:off x="2688771" y="3570515"/>
            <a:ext cx="707572" cy="5896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19897D-A738-4352-9604-38CBECE42D9C}"/>
              </a:ext>
            </a:extLst>
          </p:cNvPr>
          <p:cNvCxnSpPr>
            <a:cxnSpLocks/>
          </p:cNvCxnSpPr>
          <p:nvPr/>
        </p:nvCxnSpPr>
        <p:spPr>
          <a:xfrm flipV="1">
            <a:off x="3396343" y="2601853"/>
            <a:ext cx="1831557" cy="1306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F3ECE58-27BE-4F67-BE94-3CFB3BDF13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6" t="36442" r="28528" b="23080"/>
          <a:stretch/>
        </p:blipFill>
        <p:spPr>
          <a:xfrm>
            <a:off x="5323179" y="2301500"/>
            <a:ext cx="3327591" cy="2982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B8488-B2AD-433A-9450-07276ACB622B}"/>
              </a:ext>
            </a:extLst>
          </p:cNvPr>
          <p:cNvSpPr/>
          <p:nvPr/>
        </p:nvSpPr>
        <p:spPr>
          <a:xfrm>
            <a:off x="5206484" y="2194560"/>
            <a:ext cx="3567014" cy="31960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1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9136969" cy="1271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Floodlight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POX_DHCP.mn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기본틀에서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POX_DHCP Controller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설정을 바꿔주고서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POX_DHCP_floodlight.mn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저장한다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 Name : POX_DHCP / Controller Port : 6633 / IP : 192.168.0.185 / Controller Type: Remote Controller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Remote Controller :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적어준다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C5566A-8BAF-4B38-9E3A-826A095F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" r="39686"/>
          <a:stretch/>
        </p:blipFill>
        <p:spPr>
          <a:xfrm>
            <a:off x="905264" y="2368207"/>
            <a:ext cx="3567014" cy="332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4D7AF7-E38A-49BD-86C4-D7EFAC90671C}"/>
              </a:ext>
            </a:extLst>
          </p:cNvPr>
          <p:cNvSpPr/>
          <p:nvPr/>
        </p:nvSpPr>
        <p:spPr>
          <a:xfrm>
            <a:off x="2645229" y="2884714"/>
            <a:ext cx="805542" cy="6440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조금 굽은 줄 화살표">
            <a:extLst>
              <a:ext uri="{FF2B5EF4-FFF2-40B4-BE49-F238E27FC236}">
                <a16:creationId xmlns:a16="http://schemas.microsoft.com/office/drawing/2014/main" id="{750395EF-4E3E-4D34-B0CC-8E69905AA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6030" y="3206740"/>
            <a:ext cx="1033801" cy="914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B06580-4EC3-407D-9755-1BEDBAC1C5E8}"/>
              </a:ext>
            </a:extLst>
          </p:cNvPr>
          <p:cNvSpPr/>
          <p:nvPr/>
        </p:nvSpPr>
        <p:spPr>
          <a:xfrm>
            <a:off x="5129350" y="2601686"/>
            <a:ext cx="3307080" cy="2852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D14A01-837A-4AA9-9F5C-3C731F262912}"/>
              </a:ext>
            </a:extLst>
          </p:cNvPr>
          <p:cNvSpPr/>
          <p:nvPr/>
        </p:nvSpPr>
        <p:spPr>
          <a:xfrm>
            <a:off x="6276814" y="4362772"/>
            <a:ext cx="898901" cy="116237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790380-5AE4-47E6-BDB1-BBC4C08575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6" t="37832" r="42443" b="40131"/>
          <a:stretch/>
        </p:blipFill>
        <p:spPr>
          <a:xfrm>
            <a:off x="5234491" y="2702922"/>
            <a:ext cx="3138159" cy="2649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0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9136969" cy="1271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Floodlight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 하단에 있는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Run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누르면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실행되어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Terminal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실행되고 있음을 알리는 확인창이 뜬다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터미널에서 어떤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어떤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IP,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PORT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연결되었는지 다 볼 수 있으니 확인 차 보는 것도 좋다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올바르게 </a:t>
            </a:r>
            <a:r>
              <a:rPr lang="en-US" altLang="ko-KR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구동되었다면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명령어를 칠 수 있는 란이 나온다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6ACF0B-4354-4CD0-95E3-6CA2DC93C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t="10393" r="50940" b="41280"/>
          <a:stretch/>
        </p:blipFill>
        <p:spPr>
          <a:xfrm>
            <a:off x="4912972" y="2610228"/>
            <a:ext cx="3933465" cy="2758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2AC0FB-5125-4943-9A21-80A5720F2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" r="39686"/>
          <a:stretch/>
        </p:blipFill>
        <p:spPr>
          <a:xfrm>
            <a:off x="861722" y="2366410"/>
            <a:ext cx="3567014" cy="332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B9C31B-A5C7-49E1-AEA9-2061258E3E24}"/>
              </a:ext>
            </a:extLst>
          </p:cNvPr>
          <p:cNvSpPr/>
          <p:nvPr/>
        </p:nvSpPr>
        <p:spPr>
          <a:xfrm>
            <a:off x="924732" y="5301142"/>
            <a:ext cx="468640" cy="1526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6E0B1D-66E8-4E99-AD5C-BC864A411C30}"/>
              </a:ext>
            </a:extLst>
          </p:cNvPr>
          <p:cNvSpPr/>
          <p:nvPr/>
        </p:nvSpPr>
        <p:spPr>
          <a:xfrm>
            <a:off x="4809135" y="2525491"/>
            <a:ext cx="4172133" cy="29282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3DB12D0-E801-427F-9507-69A7CEDA9EF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93372" y="5377443"/>
            <a:ext cx="3406353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9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9136969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Terminal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DHCP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각각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할당해주기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POX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연동된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CLI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창에서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dhclient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명령어를 통해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h1,h2,h3,h4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 각각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할당해주기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h1 : 192.168.1.22 / h2 : 192.168.1.15 / h3 : 192.168.1.16 / h4 : 192.168.1.17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B7360C-3724-4433-B838-B9FA10A68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175" y="2401959"/>
            <a:ext cx="6317980" cy="3635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750EE9-8FAF-47BA-B054-E5038E65A5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53617" r="74169" b="27575"/>
          <a:stretch/>
        </p:blipFill>
        <p:spPr>
          <a:xfrm>
            <a:off x="875655" y="2049373"/>
            <a:ext cx="1449092" cy="705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래픽 10" descr="반시계 방향으로 굽은 화살표">
            <a:extLst>
              <a:ext uri="{FF2B5EF4-FFF2-40B4-BE49-F238E27FC236}">
                <a16:creationId xmlns:a16="http://schemas.microsoft.com/office/drawing/2014/main" id="{9BC0EC7B-4F50-473A-A4A4-C19A0285E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639108">
            <a:off x="1563122" y="28454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7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9136969" cy="1271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Terminal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DHCP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각각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할당해주기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 연동된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CLI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창에서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dhclient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명령어를 통해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h1,h2,h3,h4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 각각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할당해주기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[POX_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1] h1 : 192.168.1.22 / h2 : 192.168.1.15 / h3 : 192.168.1.16 / h4 : 192.168.1.17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[Flood_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2] h1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192.168.1.30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h2: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192.168.1.29 / h3 : 192.168.1.28 / h4 : 192.168.1.27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750EE9-8FAF-47BA-B054-E5038E65A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53617" r="74169" b="27575"/>
          <a:stretch/>
        </p:blipFill>
        <p:spPr>
          <a:xfrm>
            <a:off x="860157" y="2177212"/>
            <a:ext cx="1449092" cy="705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래픽 10" descr="반시계 방향으로 굽은 화살표">
            <a:extLst>
              <a:ext uri="{FF2B5EF4-FFF2-40B4-BE49-F238E27FC236}">
                <a16:creationId xmlns:a16="http://schemas.microsoft.com/office/drawing/2014/main" id="{9BC0EC7B-4F50-473A-A4A4-C19A0285E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39108">
            <a:off x="1563122" y="2845467"/>
            <a:ext cx="914400" cy="914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FC829D-ED44-456E-8D92-BD84E51248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52"/>
          <a:stretch/>
        </p:blipFill>
        <p:spPr>
          <a:xfrm>
            <a:off x="2726743" y="2401957"/>
            <a:ext cx="2921971" cy="3635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DD3EB8-10F5-4F94-8EDC-45DB3FA3A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42" y="2401958"/>
            <a:ext cx="2782905" cy="3635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86C090-74E2-41FA-9B76-36568D12666E}"/>
              </a:ext>
            </a:extLst>
          </p:cNvPr>
          <p:cNvSpPr txBox="1"/>
          <p:nvPr/>
        </p:nvSpPr>
        <p:spPr>
          <a:xfrm>
            <a:off x="2603175" y="6080260"/>
            <a:ext cx="107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POX_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28115-7CC9-461B-BE30-9AA0E98D2D05}"/>
              </a:ext>
            </a:extLst>
          </p:cNvPr>
          <p:cNvSpPr txBox="1"/>
          <p:nvPr/>
        </p:nvSpPr>
        <p:spPr>
          <a:xfrm>
            <a:off x="5819073" y="6080260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Floodlight_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76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51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및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9136969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별로 웹 서버를 하나 만들어서 통신이 가능한지 확인하기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 연동된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CLI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창에서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dhclient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명령어를 통해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h1,h2,h3,h4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 각각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할당해주기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[POX_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1] h1 :</a:t>
            </a:r>
          </a:p>
        </p:txBody>
      </p:sp>
    </p:spTree>
    <p:extLst>
      <p:ext uri="{BB962C8B-B14F-4D97-AF65-F5344CB8AC3E}">
        <p14:creationId xmlns:p14="http://schemas.microsoft.com/office/powerpoint/2010/main" val="407673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7CA2B-4123-4F72-AD9A-5E15FBB81857}"/>
              </a:ext>
            </a:extLst>
          </p:cNvPr>
          <p:cNvSpPr txBox="1"/>
          <p:nvPr/>
        </p:nvSpPr>
        <p:spPr>
          <a:xfrm>
            <a:off x="1537851" y="2920548"/>
            <a:ext cx="702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Floodlight 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측정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071604-BC92-4CC0-83E1-AF012E39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D0BD6-4D5F-4C44-AB68-9C6F7BFAC942}"/>
              </a:ext>
            </a:extLst>
          </p:cNvPr>
          <p:cNvSpPr txBox="1"/>
          <p:nvPr/>
        </p:nvSpPr>
        <p:spPr>
          <a:xfrm>
            <a:off x="7883371" y="136524"/>
            <a:ext cx="202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구축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858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483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Floodlight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결과 측정하기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9136969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Floodlight Web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켜서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Dashboard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들어가기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Floodlight Controller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실행하고 있는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진행해야 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Floodlight Web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들어가면 아래와 같은 대시보드가 뜸 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서버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호스트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스위치가 모두 다 나와야 정상임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둘 다 연동되어 있기 때문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F7E840-D39B-4059-9C47-FFA79944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6" y="3677563"/>
            <a:ext cx="2903472" cy="2232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19BB1-C0B9-4035-9163-A239AD79D93E}"/>
              </a:ext>
            </a:extLst>
          </p:cNvPr>
          <p:cNvSpPr/>
          <p:nvPr/>
        </p:nvSpPr>
        <p:spPr>
          <a:xfrm>
            <a:off x="1972195" y="5315975"/>
            <a:ext cx="1586783" cy="2219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1043F7-CC3C-4F82-8232-F4FB6BB5F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1" t="10672" r="637" b="7450"/>
          <a:stretch/>
        </p:blipFill>
        <p:spPr>
          <a:xfrm>
            <a:off x="3297888" y="2022629"/>
            <a:ext cx="6113900" cy="3182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05D41AD-B3A7-4974-B342-D0092DB8C8C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558978" y="4905819"/>
            <a:ext cx="423600" cy="521127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BA0590-692D-4167-A0A6-F06867B6A3A3}"/>
              </a:ext>
            </a:extLst>
          </p:cNvPr>
          <p:cNvSpPr/>
          <p:nvPr/>
        </p:nvSpPr>
        <p:spPr>
          <a:xfrm>
            <a:off x="4188823" y="3257006"/>
            <a:ext cx="2647406" cy="705394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06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7CA2B-4123-4F72-AD9A-5E15FBB81857}"/>
              </a:ext>
            </a:extLst>
          </p:cNvPr>
          <p:cNvSpPr txBox="1"/>
          <p:nvPr/>
        </p:nvSpPr>
        <p:spPr>
          <a:xfrm>
            <a:off x="848543" y="665925"/>
            <a:ext cx="8256267" cy="551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프로젝트소개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 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Pox-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혼용한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혼용한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컨트롤러인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Openflow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Reference, POX, Floodlight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기반의 네트워크를 구성하고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L3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스위칭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/DHCP/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Loadbalancing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/Firewall/ACL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시험이 가능하도록 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기반의 네트워크 망을 통해서 시험을 시행하며 데이터를 수집하여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openflow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프로토콜 분석을 시행하여 분석보고서를 작성하도록 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A5A18B-8A28-4F23-878A-9EBA7369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11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483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Floodlight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결과 측정하기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9136969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Floodlight Web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스위치 확인하기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Switches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란에 들어가면 앞서서 설정해둔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현재 연동되었음을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확인가능하다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스위치에 들어가면 더 자세한 정보를 볼 수 있다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A444B4-30D7-430E-A7AE-0063C6E12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7" t="20447" r="924" b="21829"/>
          <a:stretch/>
        </p:blipFill>
        <p:spPr>
          <a:xfrm>
            <a:off x="594360" y="1859281"/>
            <a:ext cx="8717280" cy="3216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73BA38-4EE9-4A7B-A846-05FAFA6E4B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1" t="26908" r="2241" b="12608"/>
          <a:stretch/>
        </p:blipFill>
        <p:spPr>
          <a:xfrm>
            <a:off x="4034653" y="3659086"/>
            <a:ext cx="5190310" cy="25924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8185B9-430D-4896-B92A-39CBF4AC9BD7}"/>
              </a:ext>
            </a:extLst>
          </p:cNvPr>
          <p:cNvSpPr/>
          <p:nvPr/>
        </p:nvSpPr>
        <p:spPr>
          <a:xfrm>
            <a:off x="2046514" y="3213462"/>
            <a:ext cx="888275" cy="1894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25E74AC-FD0C-432C-A56F-B1F8673DD9FF}"/>
              </a:ext>
            </a:extLst>
          </p:cNvPr>
          <p:cNvCxnSpPr/>
          <p:nvPr/>
        </p:nvCxnSpPr>
        <p:spPr>
          <a:xfrm>
            <a:off x="2769326" y="3402873"/>
            <a:ext cx="1193074" cy="10472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483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Floodlight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결과 측정하기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9136969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Floodlight Web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네트워크 토폴로지 확인하기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Hosts, Topology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란에 들어가면 앞서서 설정해둔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현재 연동되었음을 확인 가능하다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어디까지나 해당 로컬인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들만 나타나고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91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 </a:t>
            </a:r>
            <a:r>
              <a:rPr lang="en-US" altLang="ko-KR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나타나지 않는다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실제로 연동되긴 했음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3D6F74-827D-43EE-A1FB-275202975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4" t="26596" r="924" b="21829"/>
          <a:stretch/>
        </p:blipFill>
        <p:spPr>
          <a:xfrm>
            <a:off x="576942" y="1887582"/>
            <a:ext cx="7410994" cy="2873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7919B6-8B50-4A88-96C3-C06287E77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0" t="29536" r="28440" b="12012"/>
          <a:stretch/>
        </p:blipFill>
        <p:spPr>
          <a:xfrm>
            <a:off x="7224166" y="2836290"/>
            <a:ext cx="1959430" cy="3257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34890B-014C-42D2-AF52-7DEB23BA8177}"/>
              </a:ext>
            </a:extLst>
          </p:cNvPr>
          <p:cNvSpPr txBox="1"/>
          <p:nvPr/>
        </p:nvSpPr>
        <p:spPr>
          <a:xfrm>
            <a:off x="502392" y="4856606"/>
            <a:ext cx="453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토폴로지에서도 </a:t>
            </a:r>
            <a:r>
              <a:rPr lang="en-US" altLang="ko-KR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91(</a:t>
            </a:r>
            <a:r>
              <a:rPr lang="ko-KR" altLang="en-US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  <a:r>
              <a:rPr lang="en-US" altLang="ko-KR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스위치</a:t>
            </a:r>
            <a:r>
              <a:rPr lang="en-US" altLang="ko-KR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호스트 </a:t>
            </a:r>
            <a:r>
              <a:rPr lang="en-US" altLang="ko-KR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IP</a:t>
            </a:r>
            <a:r>
              <a:rPr lang="ko-KR" altLang="en-US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나오지 않는다</a:t>
            </a:r>
            <a:r>
              <a:rPr lang="en-US" altLang="ko-KR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F5E55A-6783-4103-89DB-C5BCE5BEE5FE}"/>
              </a:ext>
            </a:extLst>
          </p:cNvPr>
          <p:cNvSpPr/>
          <p:nvPr/>
        </p:nvSpPr>
        <p:spPr>
          <a:xfrm>
            <a:off x="1776549" y="3065417"/>
            <a:ext cx="2699657" cy="6270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1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7CA2B-4123-4F72-AD9A-5E15FBB81857}"/>
              </a:ext>
            </a:extLst>
          </p:cNvPr>
          <p:cNvSpPr txBox="1"/>
          <p:nvPr/>
        </p:nvSpPr>
        <p:spPr>
          <a:xfrm>
            <a:off x="1537851" y="2920548"/>
            <a:ext cx="702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en-US" altLang="ko-KR" sz="3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WireShark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측정 및 분석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071604-BC92-4CC0-83E1-AF012E39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BF4FC-95FC-476A-8F19-2665DA16988B}"/>
              </a:ext>
            </a:extLst>
          </p:cNvPr>
          <p:cNvSpPr txBox="1"/>
          <p:nvPr/>
        </p:nvSpPr>
        <p:spPr>
          <a:xfrm>
            <a:off x="7883371" y="136524"/>
            <a:ext cx="202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구축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857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C20FFB-8C8B-4F73-9BCE-69006648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66CB95BC-4C2A-4C4E-80B0-89CFBB054BBF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D824C-69F3-4AD1-9B8E-783DCCE4E871}"/>
              </a:ext>
            </a:extLst>
          </p:cNvPr>
          <p:cNvSpPr txBox="1"/>
          <p:nvPr/>
        </p:nvSpPr>
        <p:spPr>
          <a:xfrm>
            <a:off x="272480" y="260648"/>
            <a:ext cx="3805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Wireshark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패킷 측정하기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835BF-708A-4514-9880-592F338D67E7}"/>
              </a:ext>
            </a:extLst>
          </p:cNvPr>
          <p:cNvSpPr txBox="1"/>
          <p:nvPr/>
        </p:nvSpPr>
        <p:spPr>
          <a:xfrm>
            <a:off x="272480" y="836712"/>
            <a:ext cx="9433048" cy="163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Wireshark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Wireshark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 네트워크를 분석하는데 사용되는 공개된 패킷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스나핑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(packet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sniffing)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프로그램이다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제럴드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콤즈라는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사람에 의해 만들어졌으며 </a:t>
            </a:r>
            <a:r>
              <a:rPr lang="en-US" altLang="ko-KR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Ehtereal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프로젝트에서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Wireshark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이름이 바뀌었다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세계에서 가장 널리 쓰이는 네트워크 분석 프로그램으로 네트워크 상에서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캡쳐한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데이터에 대한 네트워크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레이어 프로토콜의 정보를 제공해준다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패킷캡처를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위해 </a:t>
            </a:r>
            <a:r>
              <a:rPr lang="en-US" altLang="ko-KR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pcap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라이브러리를 이용한다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5124" name="Picture 4" descr="wiresharkëì ëí ì´ë¯¸ì§ ê²ìê²°ê³¼">
            <a:extLst>
              <a:ext uri="{FF2B5EF4-FFF2-40B4-BE49-F238E27FC236}">
                <a16:creationId xmlns:a16="http://schemas.microsoft.com/office/drawing/2014/main" id="{8A8016DA-D0ED-413D-BB32-610B47E4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519" y="2588098"/>
            <a:ext cx="6259512" cy="2998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ê´ë ¨ ì´ë¯¸ì§">
            <a:extLst>
              <a:ext uri="{FF2B5EF4-FFF2-40B4-BE49-F238E27FC236}">
                <a16:creationId xmlns:a16="http://schemas.microsoft.com/office/drawing/2014/main" id="{C3FDBC83-E857-4771-80D4-F70CA3566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70" y="3874906"/>
            <a:ext cx="2146382" cy="21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4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4844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Wireshark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패킷 측정 및 분석하기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9136969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Wireshark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먼저 들어가서 켠다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Hosts, Topology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란에 들어가면 앞서서 설정해둔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현재 연동되었음을 확인 가능하다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어디까지나 해당 로컬인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들만 나타나고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91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 </a:t>
            </a:r>
            <a:r>
              <a:rPr lang="en-US" altLang="ko-KR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나타나지 않는다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실제로 연동되긴 했음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A81D5E-7E7D-4B75-A516-8A41CBDA4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66" y="2118103"/>
            <a:ext cx="7813012" cy="3902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1B7345-A27B-4EC5-8C10-49270C722B76}"/>
              </a:ext>
            </a:extLst>
          </p:cNvPr>
          <p:cNvSpPr/>
          <p:nvPr/>
        </p:nvSpPr>
        <p:spPr>
          <a:xfrm>
            <a:off x="1828800" y="3302493"/>
            <a:ext cx="1438183" cy="19530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95FF4-9F53-45C8-9A45-BC7C970A25F4}"/>
              </a:ext>
            </a:extLst>
          </p:cNvPr>
          <p:cNvSpPr txBox="1"/>
          <p:nvPr/>
        </p:nvSpPr>
        <p:spPr>
          <a:xfrm>
            <a:off x="3426781" y="3244334"/>
            <a:ext cx="2613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Loopback : lo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선택한다</a:t>
            </a:r>
          </a:p>
        </p:txBody>
      </p:sp>
    </p:spTree>
    <p:extLst>
      <p:ext uri="{BB962C8B-B14F-4D97-AF65-F5344CB8AC3E}">
        <p14:creationId xmlns:p14="http://schemas.microsoft.com/office/powerpoint/2010/main" val="299788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C9AC400-6087-46CB-8213-87B9F99A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CA395-AD9C-4460-9C67-05D9DC23D7FC}"/>
              </a:ext>
            </a:extLst>
          </p:cNvPr>
          <p:cNvSpPr txBox="1"/>
          <p:nvPr/>
        </p:nvSpPr>
        <p:spPr>
          <a:xfrm>
            <a:off x="272480" y="260648"/>
            <a:ext cx="2403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POX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-DHCP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5F03E-7A6C-49B2-962D-5428ACA3FB4A}"/>
              </a:ext>
            </a:extLst>
          </p:cNvPr>
          <p:cNvSpPr txBox="1"/>
          <p:nvPr/>
        </p:nvSpPr>
        <p:spPr>
          <a:xfrm>
            <a:off x="344488" y="764704"/>
            <a:ext cx="8856983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Pox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열어서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POX-DHCP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POX Controller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경로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/home/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hali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/pox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후에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DHCP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선택해서 입력하기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후에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Run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누르면 같이 뜬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Terminal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창에서 아래와 같이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구동되었음을 보여주고 있음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689CA3-D2FA-4BB6-9EFD-91AF5A6BD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" r="47837" b="14937"/>
          <a:stretch/>
        </p:blipFill>
        <p:spPr>
          <a:xfrm>
            <a:off x="663282" y="2569627"/>
            <a:ext cx="3766528" cy="3540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6148F2-0818-4478-9A96-63729F5C1A45}"/>
              </a:ext>
            </a:extLst>
          </p:cNvPr>
          <p:cNvSpPr/>
          <p:nvPr/>
        </p:nvSpPr>
        <p:spPr>
          <a:xfrm>
            <a:off x="1926454" y="5699464"/>
            <a:ext cx="514905" cy="3284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AD2731-E94C-41F4-9442-966920263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20" y="2045750"/>
            <a:ext cx="5799323" cy="3817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1B41F1-A961-4181-8A4F-E885630FA612}"/>
              </a:ext>
            </a:extLst>
          </p:cNvPr>
          <p:cNvCxnSpPr>
            <a:stCxn id="6" idx="3"/>
          </p:cNvCxnSpPr>
          <p:nvPr/>
        </p:nvCxnSpPr>
        <p:spPr>
          <a:xfrm flipV="1">
            <a:off x="2441359" y="5699464"/>
            <a:ext cx="585926" cy="1642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6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7CA2B-4123-4F72-AD9A-5E15FBB81857}"/>
              </a:ext>
            </a:extLst>
          </p:cNvPr>
          <p:cNvSpPr txBox="1"/>
          <p:nvPr/>
        </p:nvSpPr>
        <p:spPr>
          <a:xfrm>
            <a:off x="1795585" y="2865130"/>
            <a:ext cx="6530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F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loodlight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071604-BC92-4CC0-83E1-AF012E39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98C9B-9616-464E-9408-80EDFE40F87B}"/>
              </a:ext>
            </a:extLst>
          </p:cNvPr>
          <p:cNvSpPr txBox="1"/>
          <p:nvPr/>
        </p:nvSpPr>
        <p:spPr>
          <a:xfrm>
            <a:off x="7883371" y="136524"/>
            <a:ext cx="202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구축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119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7CA2B-4123-4F72-AD9A-5E15FBB81857}"/>
              </a:ext>
            </a:extLst>
          </p:cNvPr>
          <p:cNvSpPr txBox="1"/>
          <p:nvPr/>
        </p:nvSpPr>
        <p:spPr>
          <a:xfrm>
            <a:off x="1767876" y="2865130"/>
            <a:ext cx="6530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Miniedit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071604-BC92-4CC0-83E1-AF012E39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386E3-2926-4E42-BD8E-2796E46A0FDC}"/>
              </a:ext>
            </a:extLst>
          </p:cNvPr>
          <p:cNvSpPr txBox="1"/>
          <p:nvPr/>
        </p:nvSpPr>
        <p:spPr>
          <a:xfrm>
            <a:off x="7883371" y="136524"/>
            <a:ext cx="202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구축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324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7CA2B-4123-4F72-AD9A-5E15FBB81857}"/>
              </a:ext>
            </a:extLst>
          </p:cNvPr>
          <p:cNvSpPr txBox="1"/>
          <p:nvPr/>
        </p:nvSpPr>
        <p:spPr>
          <a:xfrm>
            <a:off x="1537851" y="2920548"/>
            <a:ext cx="702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en-US" altLang="ko-KR" sz="3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WireShark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측정 및 분석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071604-BC92-4CC0-83E1-AF012E39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2A640-61F2-4CAE-9254-60756D13FA15}"/>
              </a:ext>
            </a:extLst>
          </p:cNvPr>
          <p:cNvSpPr txBox="1"/>
          <p:nvPr/>
        </p:nvSpPr>
        <p:spPr>
          <a:xfrm>
            <a:off x="7883371" y="136524"/>
            <a:ext cx="202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구축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826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C9AC400-6087-46CB-8213-87B9F99A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CA395-AD9C-4460-9C67-05D9DC23D7FC}"/>
              </a:ext>
            </a:extLst>
          </p:cNvPr>
          <p:cNvSpPr txBox="1"/>
          <p:nvPr/>
        </p:nvSpPr>
        <p:spPr>
          <a:xfrm>
            <a:off x="272480" y="260648"/>
            <a:ext cx="2403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POX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-DHCP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5F03E-7A6C-49B2-962D-5428ACA3FB4A}"/>
              </a:ext>
            </a:extLst>
          </p:cNvPr>
          <p:cNvSpPr txBox="1"/>
          <p:nvPr/>
        </p:nvSpPr>
        <p:spPr>
          <a:xfrm>
            <a:off x="344488" y="764704"/>
            <a:ext cx="8856983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Pox Controller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POX-DHCP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POX Controller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run script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눌러 실행하기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후에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Run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누르면 같이 뜬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Terminal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창에서 아래와 같이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구동되었음을 보여주고 있음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689CA3-D2FA-4BB6-9EFD-91AF5A6BD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" r="47837" b="14937"/>
          <a:stretch/>
        </p:blipFill>
        <p:spPr>
          <a:xfrm>
            <a:off x="663282" y="2569627"/>
            <a:ext cx="3766528" cy="3540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6148F2-0818-4478-9A96-63729F5C1A45}"/>
              </a:ext>
            </a:extLst>
          </p:cNvPr>
          <p:cNvSpPr/>
          <p:nvPr/>
        </p:nvSpPr>
        <p:spPr>
          <a:xfrm>
            <a:off x="1926454" y="5699464"/>
            <a:ext cx="514905" cy="3284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AD2731-E94C-41F4-9442-966920263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20" y="2045750"/>
            <a:ext cx="5799323" cy="3817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1B41F1-A961-4181-8A4F-E885630FA612}"/>
              </a:ext>
            </a:extLst>
          </p:cNvPr>
          <p:cNvCxnSpPr>
            <a:stCxn id="6" idx="3"/>
          </p:cNvCxnSpPr>
          <p:nvPr/>
        </p:nvCxnSpPr>
        <p:spPr>
          <a:xfrm flipV="1">
            <a:off x="2441359" y="5699464"/>
            <a:ext cx="585926" cy="1642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91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55AB1F-977B-4C6F-8E4D-CDFF3E81793E}"/>
              </a:ext>
            </a:extLst>
          </p:cNvPr>
          <p:cNvSpPr txBox="1"/>
          <p:nvPr/>
        </p:nvSpPr>
        <p:spPr>
          <a:xfrm>
            <a:off x="776536" y="620689"/>
            <a:ext cx="81369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pox-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dhcp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 확인 및 측정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floodlight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를 사용한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ACL/Firewall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Mininet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floodlight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연동하여 동작 확인 및 결과 측정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구축방법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pox Controller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pox-DHCP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 및 실행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floodlight Controller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- 3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Pox_DHCP_Floodlight.mn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Port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 및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DHCP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할당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- 5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Floodlight Web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측정 및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- 6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Wireshark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측정되는 결과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실습 또한 마찬가지로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없이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floodlight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연동해서 진행함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ko-KR" altLang="en-US" sz="1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669434-1B4F-4DEB-AAB4-5A9669E5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047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7CA2B-4123-4F72-AD9A-5E15FBB81857}"/>
              </a:ext>
            </a:extLst>
          </p:cNvPr>
          <p:cNvSpPr txBox="1"/>
          <p:nvPr/>
        </p:nvSpPr>
        <p:spPr>
          <a:xfrm>
            <a:off x="2504728" y="2937138"/>
            <a:ext cx="5024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en-US" altLang="ko-KR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5B22888-45D7-4BB3-9BC1-4811BF14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55AB1F-977B-4C6F-8E4D-CDFF3E81793E}"/>
              </a:ext>
            </a:extLst>
          </p:cNvPr>
          <p:cNvSpPr txBox="1"/>
          <p:nvPr/>
        </p:nvSpPr>
        <p:spPr>
          <a:xfrm>
            <a:off x="776536" y="620689"/>
            <a:ext cx="813698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구축방법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floodlight Controller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서버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miniedit.mn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- 3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Controller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Remote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Port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할당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- 4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Wireshark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측정되는 결과 확인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측정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스위치와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컨트롤러 간에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openflow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프로토콜을 수집 및 분석한 결과를 작성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스위치와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컨트롤러 간에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Secu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Channel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형성과정 측정 및 분석한 결과를 작성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컨트롤러의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dhcp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 상태 측정 및 분석한 결과 작성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sdn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컨트롤러의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flow-entry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측정하고 분석한 결과를 작성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openflow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교재를 참조하여 자세히 기록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669434-1B4F-4DEB-AAB4-5A9669E5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15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7CA2B-4123-4F72-AD9A-5E15FBB81857}"/>
              </a:ext>
            </a:extLst>
          </p:cNvPr>
          <p:cNvSpPr txBox="1"/>
          <p:nvPr/>
        </p:nvSpPr>
        <p:spPr>
          <a:xfrm>
            <a:off x="2072680" y="2865130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POX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-DHCP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 </a:t>
            </a:r>
            <a:endParaRPr lang="en-US" altLang="ko-KR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071604-BC92-4CC0-83E1-AF012E39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4E2D6-CE54-4F87-8FE6-25FD6EDC0EB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DFFA0-6E08-4C8B-BB04-D9839C5F2424}"/>
              </a:ext>
            </a:extLst>
          </p:cNvPr>
          <p:cNvSpPr txBox="1"/>
          <p:nvPr/>
        </p:nvSpPr>
        <p:spPr>
          <a:xfrm>
            <a:off x="7883371" y="136524"/>
            <a:ext cx="202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구축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20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C20FFB-8C8B-4F73-9BCE-69006648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66CB95BC-4C2A-4C4E-80B0-89CFBB054BB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D824C-69F3-4AD1-9B8E-783DCCE4E871}"/>
              </a:ext>
            </a:extLst>
          </p:cNvPr>
          <p:cNvSpPr txBox="1"/>
          <p:nvPr/>
        </p:nvSpPr>
        <p:spPr>
          <a:xfrm>
            <a:off x="272480" y="260648"/>
            <a:ext cx="492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POX Controller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POX-DHCP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835BF-708A-4514-9880-592F338D67E7}"/>
              </a:ext>
            </a:extLst>
          </p:cNvPr>
          <p:cNvSpPr txBox="1"/>
          <p:nvPr/>
        </p:nvSpPr>
        <p:spPr>
          <a:xfrm>
            <a:off x="272480" y="836712"/>
            <a:ext cx="9433048" cy="163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언어로 구성된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 Controller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학교나 연구 기관을 대상으로 하며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MAC, OS,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윈도우에서 설치가 가능한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제어 플랫폼이다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관리 및 제어 애플리케이션을 구성할 수 있는 프로그램 인터페이스를 제공하며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네트워크에 대한 중앙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집중화된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 모델을 가능하게 한다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OpenFlow v1.3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지원하고 있으며 사용방법이 쉬운 것이 장점이다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https://githun.com/noxrepo/pox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다운로드 가능하다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" name="Picture 2" descr="pox controllerì ëí ì´ë¯¸ì§ ê²ìê²°ê³¼">
            <a:extLst>
              <a:ext uri="{FF2B5EF4-FFF2-40B4-BE49-F238E27FC236}">
                <a16:creationId xmlns:a16="http://schemas.microsoft.com/office/drawing/2014/main" id="{6E598DC5-1302-4ADF-B9D8-25DACEE1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47" y="3007993"/>
            <a:ext cx="3465825" cy="30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44C2E3-3778-4F7C-ADD6-6CEBBE5A0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730" y="2606306"/>
            <a:ext cx="3778766" cy="36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2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2403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POX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-DHCP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8856983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Pox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열어서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POX-DHCP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미리 구성한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hali-linux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환경에 설치된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 Controller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열기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위치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Applications &gt; SDN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POX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BB6612-044F-4467-A93B-0795CDA26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5" y="3860443"/>
            <a:ext cx="2903472" cy="2232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60B483-7D7A-48E4-AAB4-25F691139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87" y="2295958"/>
            <a:ext cx="4205463" cy="3797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BAB4D6-DEF9-490F-9D21-B3EA350B4471}"/>
              </a:ext>
            </a:extLst>
          </p:cNvPr>
          <p:cNvSpPr/>
          <p:nvPr/>
        </p:nvSpPr>
        <p:spPr>
          <a:xfrm>
            <a:off x="2041864" y="4802819"/>
            <a:ext cx="1586783" cy="2219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898606-9497-47B1-BA63-144390CC0FDA}"/>
              </a:ext>
            </a:extLst>
          </p:cNvPr>
          <p:cNvSpPr/>
          <p:nvPr/>
        </p:nvSpPr>
        <p:spPr>
          <a:xfrm>
            <a:off x="4367814" y="2116474"/>
            <a:ext cx="4509856" cy="4115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4D370A-BB19-4945-A9D3-1925C0C763C3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3628647" y="4174299"/>
            <a:ext cx="739167" cy="73949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2C34EFE-5A60-4744-A9D5-2D2BBC9D25AF}"/>
              </a:ext>
            </a:extLst>
          </p:cNvPr>
          <p:cNvSpPr/>
          <p:nvPr/>
        </p:nvSpPr>
        <p:spPr>
          <a:xfrm>
            <a:off x="7288567" y="2485748"/>
            <a:ext cx="568171" cy="23081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3A28FF-57D6-4ED3-9BBB-9F241554B014}"/>
              </a:ext>
            </a:extLst>
          </p:cNvPr>
          <p:cNvSpPr txBox="1"/>
          <p:nvPr/>
        </p:nvSpPr>
        <p:spPr>
          <a:xfrm>
            <a:off x="7219446" y="272538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Click!</a:t>
            </a:r>
          </a:p>
        </p:txBody>
      </p:sp>
    </p:spTree>
    <p:extLst>
      <p:ext uri="{BB962C8B-B14F-4D97-AF65-F5344CB8AC3E}">
        <p14:creationId xmlns:p14="http://schemas.microsoft.com/office/powerpoint/2010/main" val="27885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6CFB-A854-4016-BDB0-FA97F45B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95BC-4C2A-4C4E-80B0-89CFBB054BB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D9689-6189-4446-A82D-90AFA36EF45F}"/>
              </a:ext>
            </a:extLst>
          </p:cNvPr>
          <p:cNvSpPr txBox="1"/>
          <p:nvPr/>
        </p:nvSpPr>
        <p:spPr>
          <a:xfrm>
            <a:off x="272480" y="260648"/>
            <a:ext cx="2403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POX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-DHCP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2DEE-1368-4F40-93D9-1E3BD84C2FC2}"/>
              </a:ext>
            </a:extLst>
          </p:cNvPr>
          <p:cNvSpPr txBox="1"/>
          <p:nvPr/>
        </p:nvSpPr>
        <p:spPr>
          <a:xfrm>
            <a:off x="344488" y="764704"/>
            <a:ext cx="8856983" cy="101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Pox Controller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열어서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POX-DHCP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설정하기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POX Controller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경로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/home/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hali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/pox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후에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DHCP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선택해서 입력하기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위에서부터 나눌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Subnet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/DHCP Server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쓸 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IP, </a:t>
            </a:r>
            <a:r>
              <a: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길이의 시작부터 끝을 가리키고 있음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9A8205-4E9A-4ACF-9763-72143B448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" r="47837" b="14937"/>
          <a:stretch/>
        </p:blipFill>
        <p:spPr>
          <a:xfrm>
            <a:off x="817807" y="2045912"/>
            <a:ext cx="4385571" cy="4122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90B7E8-C30E-4C0F-910A-81764DABE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14" y="2045850"/>
            <a:ext cx="2583404" cy="276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1706F2-3AE0-4D9A-8A5A-B1165F702B4C}"/>
              </a:ext>
            </a:extLst>
          </p:cNvPr>
          <p:cNvSpPr/>
          <p:nvPr/>
        </p:nvSpPr>
        <p:spPr>
          <a:xfrm>
            <a:off x="3773010" y="2686171"/>
            <a:ext cx="577048" cy="2612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A66B806-DD94-45F5-9716-FCE633D11ABD}"/>
              </a:ext>
            </a:extLst>
          </p:cNvPr>
          <p:cNvCxnSpPr/>
          <p:nvPr/>
        </p:nvCxnSpPr>
        <p:spPr>
          <a:xfrm>
            <a:off x="4350058" y="2814221"/>
            <a:ext cx="163349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A0F00-EBE4-4963-93B0-D3031E9ED3FC}"/>
              </a:ext>
            </a:extLst>
          </p:cNvPr>
          <p:cNvSpPr/>
          <p:nvPr/>
        </p:nvSpPr>
        <p:spPr>
          <a:xfrm>
            <a:off x="2840854" y="3187083"/>
            <a:ext cx="1802167" cy="16250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6C354-6195-4497-8ACD-DC94D3ED418F}"/>
              </a:ext>
            </a:extLst>
          </p:cNvPr>
          <p:cNvSpPr txBox="1"/>
          <p:nvPr/>
        </p:nvSpPr>
        <p:spPr>
          <a:xfrm>
            <a:off x="6068675" y="4865409"/>
            <a:ext cx="232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Home/</a:t>
            </a:r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hali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/pox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841A405-C857-4119-B432-020CF1E8D6DD}"/>
              </a:ext>
            </a:extLst>
          </p:cNvPr>
          <p:cNvSpPr/>
          <p:nvPr/>
        </p:nvSpPr>
        <p:spPr>
          <a:xfrm>
            <a:off x="6533965" y="3524435"/>
            <a:ext cx="692460" cy="26633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10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  <a:prstDash val="sys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1761</TotalTime>
  <Words>1974</Words>
  <Application>Microsoft Office PowerPoint</Application>
  <PresentationFormat>A4 용지(210x297mm)</PresentationFormat>
  <Paragraphs>234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나눔고딕 ExtraBold</vt:lpstr>
      <vt:lpstr>나눔바른고딕</vt:lpstr>
      <vt:lpstr>나눔스퀘어 ExtraBold</vt:lpstr>
      <vt:lpstr>맑은 고딕</vt:lpstr>
      <vt:lpstr>서울한강체 L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vCenter</dc:title>
  <dc:creator>RAPA</dc:creator>
  <cp:lastModifiedBy>CHOOJINA</cp:lastModifiedBy>
  <cp:revision>227</cp:revision>
  <dcterms:created xsi:type="dcterms:W3CDTF">2019-01-15T07:07:41Z</dcterms:created>
  <dcterms:modified xsi:type="dcterms:W3CDTF">2019-02-12T08:22:41Z</dcterms:modified>
</cp:coreProperties>
</file>